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8" r:id="rId5"/>
    <p:sldId id="270" r:id="rId6"/>
    <p:sldId id="277" r:id="rId7"/>
    <p:sldId id="278" r:id="rId8"/>
    <p:sldId id="279" r:id="rId9"/>
    <p:sldId id="280" r:id="rId10"/>
    <p:sldId id="281" r:id="rId11"/>
    <p:sldId id="282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E737F-AF45-45CD-9957-676378258FA5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42048-8807-435F-BFC2-CB02AE706B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038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040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182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008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045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4001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1984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6168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043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E4E22-E50D-482A-857E-D4642D09B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E8267-A62F-4814-8EC8-545D1CE85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38088-EF76-4816-AE59-A52BA4E2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B128C-70E4-4495-9F0B-7C0955D2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25744-729C-472F-8073-A96583AB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297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ECF4-B6AA-413A-8D6C-E1FA1268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BFD05-705F-4CA8-82BB-99BBED5F2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B024B-E9E3-4BE6-A04A-1AC28107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0331B-6321-4764-BB31-ACA33750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6ADE8-B7C4-4D29-ACEE-BB4D0F5B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535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B71F7-2962-424E-86C4-220169CB8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9BC71-2201-4B8A-AEC2-3E96C6F4A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72E48-7A43-424A-98FD-E72430B51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515C-0843-42BD-AF93-82597451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7D41-5BFB-498C-9BCF-6A8F943F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3391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07/06/2023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52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A4025-850E-48B8-8738-6A09F62B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86B74-DB5D-4F9D-9EDD-6726FD404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61292-1537-4B20-83F6-7E4509110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D7EFD-284E-4019-9B34-767FE667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E46AF-DE76-47E1-877F-8352A2D6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46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8D4E-F912-4F71-BD3B-D37ED46D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57922-54C5-48B5-85AF-83CF5CA2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2A6E9-AF9C-42A4-950E-A990DF0D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F1A19-10DE-48C3-98EB-CFEC1CD5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64C1E-2C34-4686-B04A-AEB61FC1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159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36E5B-DAF0-4910-A296-233BAA4E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AD6B0-12D4-4EED-8D9E-8C1280C4B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D8A43-6956-4126-908D-3C05B942B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15498-5268-4F99-81E2-29FCBB85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516E3-F3A5-4ECE-8C33-067782CB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2C038-4FD9-4BFE-8975-CECCF2A4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748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EC65-7042-4466-85BC-A28B6D5A0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EC022-82A2-406E-B882-E570CBB8C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70461-C8CD-4103-BF0B-4B43D25CC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3D2B0-25F1-4DC9-A717-F83C19D86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DB4F1-B220-4D49-96FF-8A2B14957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4F188-E1CE-41A4-8607-F0D38331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728D1B-C7D4-4417-A36F-F5C7DA2EA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D53E10-55C2-446C-B0A8-3B032BE9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5140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C590-3353-4F7D-AE9D-2643DE4F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D2886-F801-4265-8C20-14FDE8EE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06A8E-214D-42F0-BF26-8743B3FE5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DFED0-4A58-4409-830D-2321CDCD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004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1A5B2-23FE-458F-83DC-862ED6D4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CAFB4-9851-4FB9-8B97-F01770A6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71807-A649-4BA5-8D60-1CB1F3AF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59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687A6-A0C2-4EB9-B0E5-ACB402EC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290B0-0A82-4F25-AE61-889CE4007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D53A4-E5D4-4EE2-A98E-8E1878126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79F5F-A555-4C9B-A91C-79732724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E0119-0D6F-4641-818D-C05D27EF7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F890F-BB31-44CA-AA49-55CE061C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282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B593-6162-4656-9916-6766A6B3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3D3EE-C013-4771-A06E-57EC5DB9E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2D0F4-95DA-41C8-BE00-E03CCC0C9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8762-6D9C-4C5F-83F8-AF11B851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636A5-B590-4CA8-8D53-EED71B52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F8AA3-C27B-485F-854B-F96733D3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99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95B2F-ADB3-40F6-A42A-8E66E033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D68A3-6F4D-4FDE-96AB-4334A728C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457E7-3A6E-4384-A1E1-9980D5A54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DF13B-79EA-4016-A229-188A2547E459}" type="datetimeFigureOut">
              <a:rPr lang="en-ZA" smtClean="0"/>
              <a:t>2023/06/07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15D74-3C2F-43E7-910B-721955DF5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F428B-F6F3-446F-B8D9-13B294962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CE379-968B-4B26-80AA-E5E4B9542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393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hyperlink" Target="https://www.youtube.com/shorts/WDYUUxcO4K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kEHnu5bS4s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XSz2ft_sDe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cmmq8Ekb36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oaISP3e8tq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_A8p0UerQ4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mhRkKd7lyh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iLCY1vJ9NJ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clothing, text, human face, jacket&#10;&#10;Description automatically generated">
            <a:extLst>
              <a:ext uri="{FF2B5EF4-FFF2-40B4-BE49-F238E27FC236}">
                <a16:creationId xmlns:a16="http://schemas.microsoft.com/office/drawing/2014/main" id="{CEAE8580-F830-0A6D-3029-F84B6301ED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777" y="3780590"/>
            <a:ext cx="5271052" cy="307741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Jackets</a:t>
            </a:r>
            <a:b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ZA" sz="2000" dirty="0">
                <a:solidFill>
                  <a:srgbClr val="FF0000"/>
                </a:solidFill>
              </a:rPr>
              <a:t>100% Print Coverage | Stylish and comfy to notch up your athleisure style </a:t>
            </a:r>
            <a:br>
              <a:rPr lang="en-ZA" sz="2000" dirty="0">
                <a:solidFill>
                  <a:srgbClr val="FF0000"/>
                </a:solidFill>
              </a:rPr>
            </a:br>
            <a:br>
              <a:rPr lang="en-ZA" sz="1600" dirty="0">
                <a:solidFill>
                  <a:srgbClr val="FF0000"/>
                </a:solidFill>
              </a:rPr>
            </a:br>
            <a:r>
              <a:rPr lang="en-ZA" sz="1800" b="0" i="0" dirty="0">
                <a:solidFill>
                  <a:srgbClr val="656566"/>
                </a:solidFill>
                <a:effectLst/>
              </a:rPr>
              <a:t>Jackets are practical promotional products that will be used regularly by your employees and customers, creating long-lasting brand exposure.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602" y="801883"/>
            <a:ext cx="10422172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>
                <a:latin typeface="+mj-lt"/>
              </a:rPr>
              <a:t>Ladies Quinn </a:t>
            </a:r>
            <a:br>
              <a:rPr lang="en-US" sz="4800" b="1" dirty="0">
                <a:latin typeface="+mj-lt"/>
              </a:rPr>
            </a:br>
            <a:r>
              <a:rPr lang="en-US" sz="4800" b="1" dirty="0">
                <a:latin typeface="+mj-lt"/>
              </a:rPr>
              <a:t>Brushed </a:t>
            </a:r>
            <a:br>
              <a:rPr lang="en-US" sz="4800" b="1" dirty="0">
                <a:latin typeface="+mj-lt"/>
              </a:rPr>
            </a:br>
            <a:r>
              <a:rPr lang="en-US" sz="4800" b="1" dirty="0">
                <a:latin typeface="+mj-lt"/>
              </a:rPr>
              <a:t>Fleece 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195" y="2809982"/>
            <a:ext cx="4486384" cy="2485349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:APP9036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240g/m2 brushed fleece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Content Placeholder 7" descr="A picture containing clothing, sleeve, top, jacket&#10;&#10;Description automatically generated">
            <a:extLst>
              <a:ext uri="{FF2B5EF4-FFF2-40B4-BE49-F238E27FC236}">
                <a16:creationId xmlns:a16="http://schemas.microsoft.com/office/drawing/2014/main" id="{040D2EC9-4DBE-0261-ADFF-CA9D0E65A3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"/>
            <a:ext cx="6858000" cy="6858000"/>
          </a:xfrm>
        </p:spPr>
      </p:pic>
      <p:pic>
        <p:nvPicPr>
          <p:cNvPr id="11" name="Picture 10" descr="A picture containing text, font, logo, graphic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646121"/>
            <a:ext cx="28575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70" y="833230"/>
            <a:ext cx="3687086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/>
              <a:t>Men</a:t>
            </a:r>
            <a:r>
              <a:rPr lang="en-US" sz="4800" b="1" dirty="0">
                <a:latin typeface="+mj-lt"/>
              </a:rPr>
              <a:t>s Quinn </a:t>
            </a:r>
            <a:br>
              <a:rPr lang="en-US" sz="4800" b="1" dirty="0">
                <a:latin typeface="+mj-lt"/>
              </a:rPr>
            </a:br>
            <a:r>
              <a:rPr lang="en-US" sz="4800" b="1" dirty="0">
                <a:latin typeface="+mj-lt"/>
              </a:rPr>
              <a:t>Brushed </a:t>
            </a:r>
            <a:br>
              <a:rPr lang="en-US" sz="4800" b="1" dirty="0">
                <a:latin typeface="+mj-lt"/>
              </a:rPr>
            </a:br>
            <a:r>
              <a:rPr lang="en-US" sz="4800" b="1" dirty="0">
                <a:latin typeface="+mj-lt"/>
              </a:rPr>
              <a:t>Fleece 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087" y="2621685"/>
            <a:ext cx="4486384" cy="2642299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:APP9035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240g/m2 brushed fleece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 descr="A picture containing text, font, logo, graphic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263984"/>
            <a:ext cx="2857500" cy="942975"/>
          </a:xfrm>
          <a:prstGeom prst="rect">
            <a:avLst/>
          </a:prstGeom>
        </p:spPr>
      </p:pic>
      <p:pic>
        <p:nvPicPr>
          <p:cNvPr id="6" name="Content Placeholder 5" descr="A yellow and black jacket&#10;&#10;Description automatically generated with medium confidence">
            <a:extLst>
              <a:ext uri="{FF2B5EF4-FFF2-40B4-BE49-F238E27FC236}">
                <a16:creationId xmlns:a16="http://schemas.microsoft.com/office/drawing/2014/main" id="{E2FB353A-E341-BD37-B77E-A0CDBFDC9C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45" y="0"/>
            <a:ext cx="6881355" cy="6881355"/>
          </a:xfrm>
        </p:spPr>
      </p:pic>
    </p:spTree>
    <p:extLst>
      <p:ext uri="{BB962C8B-B14F-4D97-AF65-F5344CB8AC3E}">
        <p14:creationId xmlns:p14="http://schemas.microsoft.com/office/powerpoint/2010/main" val="256647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09" y="623005"/>
            <a:ext cx="4273940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/>
              <a:t>Ladies Riley </a:t>
            </a:r>
            <a:br>
              <a:rPr lang="en-US" sz="4800" b="1" dirty="0"/>
            </a:br>
            <a:r>
              <a:rPr lang="en-US" sz="4800" b="1" dirty="0"/>
              <a:t>Triacetate </a:t>
            </a:r>
            <a:r>
              <a:rPr lang="en-US" sz="4800" b="1" dirty="0">
                <a:latin typeface="+mj-lt"/>
              </a:rPr>
              <a:t>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509" y="2352783"/>
            <a:ext cx="4486384" cy="258770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:APP9032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240g/m2 Polyester Triacetate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 descr="A picture containing text, font, logo, graphic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263984"/>
            <a:ext cx="2857500" cy="942975"/>
          </a:xfrm>
          <a:prstGeom prst="rect">
            <a:avLst/>
          </a:prstGeom>
        </p:spPr>
      </p:pic>
      <p:pic>
        <p:nvPicPr>
          <p:cNvPr id="8" name="Content Placeholder 7" descr="A white and pink jacket with pink flowers&#10;&#10;Description automatically generated with low confidence">
            <a:extLst>
              <a:ext uri="{FF2B5EF4-FFF2-40B4-BE49-F238E27FC236}">
                <a16:creationId xmlns:a16="http://schemas.microsoft.com/office/drawing/2014/main" id="{BDDF09A2-CD3C-514B-2EAA-AC43906326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31" y="0"/>
            <a:ext cx="6435869" cy="6435869"/>
          </a:xfrm>
        </p:spPr>
      </p:pic>
    </p:spTree>
    <p:extLst>
      <p:ext uri="{BB962C8B-B14F-4D97-AF65-F5344CB8AC3E}">
        <p14:creationId xmlns:p14="http://schemas.microsoft.com/office/powerpoint/2010/main" val="393039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09" y="623005"/>
            <a:ext cx="4273940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/>
              <a:t>Mens Riley </a:t>
            </a:r>
            <a:br>
              <a:rPr lang="en-US" sz="4800" b="1" dirty="0"/>
            </a:br>
            <a:r>
              <a:rPr lang="en-US" sz="4800" b="1" dirty="0"/>
              <a:t>Triacetate </a:t>
            </a:r>
            <a:r>
              <a:rPr lang="en-US" sz="4800" b="1" dirty="0">
                <a:latin typeface="+mj-lt"/>
              </a:rPr>
              <a:t>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509" y="2352783"/>
            <a:ext cx="4486384" cy="258770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:APP9031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240g/m2 Polyester Triacetate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 descr="A picture containing text, font, logo, graphic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263984"/>
            <a:ext cx="2857500" cy="942975"/>
          </a:xfrm>
          <a:prstGeom prst="rect">
            <a:avLst/>
          </a:prstGeom>
        </p:spPr>
      </p:pic>
      <p:pic>
        <p:nvPicPr>
          <p:cNvPr id="6" name="Content Placeholder 5" descr="A green jacket with white and black designs&#10;&#10;Description automatically generated with low confidence">
            <a:extLst>
              <a:ext uri="{FF2B5EF4-FFF2-40B4-BE49-F238E27FC236}">
                <a16:creationId xmlns:a16="http://schemas.microsoft.com/office/drawing/2014/main" id="{C8DA7DEA-B229-2134-0363-74BBBCDD21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56" y="0"/>
            <a:ext cx="6931551" cy="6931551"/>
          </a:xfrm>
        </p:spPr>
      </p:pic>
    </p:spTree>
    <p:extLst>
      <p:ext uri="{BB962C8B-B14F-4D97-AF65-F5344CB8AC3E}">
        <p14:creationId xmlns:p14="http://schemas.microsoft.com/office/powerpoint/2010/main" val="49797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09" y="623005"/>
            <a:ext cx="4273940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/>
              <a:t>Mens Camo Brushed Fleece </a:t>
            </a:r>
            <a:r>
              <a:rPr lang="en-US" sz="4800" b="1" dirty="0">
                <a:latin typeface="+mj-lt"/>
              </a:rPr>
              <a:t>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509" y="2352783"/>
            <a:ext cx="4486384" cy="258770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:APP9033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240g/m2 Brushed Fleece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 descr="A picture containing text, font, logo, graphic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263984"/>
            <a:ext cx="2857500" cy="942975"/>
          </a:xfrm>
          <a:prstGeom prst="rect">
            <a:avLst/>
          </a:prstGeom>
        </p:spPr>
      </p:pic>
      <p:pic>
        <p:nvPicPr>
          <p:cNvPr id="8" name="Content Placeholder 7" descr="A green and black camouflage jacket&#10;&#10;Description automatically generated with medium confidence">
            <a:extLst>
              <a:ext uri="{FF2B5EF4-FFF2-40B4-BE49-F238E27FC236}">
                <a16:creationId xmlns:a16="http://schemas.microsoft.com/office/drawing/2014/main" id="{9D375707-2CFF-481C-0B70-B36B94A28A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57" y="1"/>
            <a:ext cx="6844644" cy="6913736"/>
          </a:xfrm>
        </p:spPr>
      </p:pic>
    </p:spTree>
    <p:extLst>
      <p:ext uri="{BB962C8B-B14F-4D97-AF65-F5344CB8AC3E}">
        <p14:creationId xmlns:p14="http://schemas.microsoft.com/office/powerpoint/2010/main" val="2580534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09" y="623005"/>
            <a:ext cx="4273940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/>
              <a:t>Ladies Camo Brushed Fleece </a:t>
            </a:r>
            <a:r>
              <a:rPr lang="en-US" sz="4800" b="1" dirty="0">
                <a:latin typeface="+mj-lt"/>
              </a:rPr>
              <a:t>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509" y="2352783"/>
            <a:ext cx="4486384" cy="258770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:APP9062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240g/m2 Brushed Fleece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 descr="A picture containing text, font, logo, graphic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263984"/>
            <a:ext cx="2857500" cy="942975"/>
          </a:xfrm>
          <a:prstGeom prst="rect">
            <a:avLst/>
          </a:prstGeom>
        </p:spPr>
      </p:pic>
      <p:pic>
        <p:nvPicPr>
          <p:cNvPr id="6" name="Content Placeholder 5" descr="A green and black camouflage jacket&#10;&#10;Description automatically generated with medium confidence">
            <a:extLst>
              <a:ext uri="{FF2B5EF4-FFF2-40B4-BE49-F238E27FC236}">
                <a16:creationId xmlns:a16="http://schemas.microsoft.com/office/drawing/2014/main" id="{0EBEC3D6-3BB2-0B68-E766-15EF32DA31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54" y="-43560"/>
            <a:ext cx="6826345" cy="6826345"/>
          </a:xfrm>
        </p:spPr>
      </p:pic>
    </p:spTree>
    <p:extLst>
      <p:ext uri="{BB962C8B-B14F-4D97-AF65-F5344CB8AC3E}">
        <p14:creationId xmlns:p14="http://schemas.microsoft.com/office/powerpoint/2010/main" val="264548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09" y="623005"/>
            <a:ext cx="4273940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/>
              <a:t>Mens High Visibility </a:t>
            </a:r>
            <a:r>
              <a:rPr lang="en-US" sz="4800" b="1" dirty="0">
                <a:latin typeface="+mj-lt"/>
              </a:rPr>
              <a:t>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509" y="2352783"/>
            <a:ext cx="4486384" cy="258770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 APP9063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145g/m2 100% Polyester mesh with Techno lining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 descr="A picture containing text, font, logo, graphic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263984"/>
            <a:ext cx="2857500" cy="942975"/>
          </a:xfrm>
          <a:prstGeom prst="rect">
            <a:avLst/>
          </a:prstGeom>
        </p:spPr>
      </p:pic>
      <p:pic>
        <p:nvPicPr>
          <p:cNvPr id="8" name="Content Placeholder 7" descr="A yellow jacket with white stripes&#10;&#10;Description automatically generated with medium confidence">
            <a:extLst>
              <a:ext uri="{FF2B5EF4-FFF2-40B4-BE49-F238E27FC236}">
                <a16:creationId xmlns:a16="http://schemas.microsoft.com/office/drawing/2014/main" id="{75C1EAD9-F51A-B152-F9B9-0E828C62A2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56" y="0"/>
            <a:ext cx="6817820" cy="6817820"/>
          </a:xfrm>
        </p:spPr>
      </p:pic>
    </p:spTree>
    <p:extLst>
      <p:ext uri="{BB962C8B-B14F-4D97-AF65-F5344CB8AC3E}">
        <p14:creationId xmlns:p14="http://schemas.microsoft.com/office/powerpoint/2010/main" val="385180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CC3EF0-F13E-468D-8198-2FFABAAB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09" y="623005"/>
            <a:ext cx="4273940" cy="152157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sz="4800" b="1" dirty="0"/>
              <a:t>Ladies High Visibility </a:t>
            </a:r>
            <a:r>
              <a:rPr lang="en-US" sz="4800" b="1" dirty="0">
                <a:latin typeface="+mj-lt"/>
              </a:rPr>
              <a:t>Jacket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CC4-711A-4213-A098-6A62651D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509" y="2352783"/>
            <a:ext cx="4486384" cy="258770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Product Code </a:t>
            </a:r>
            <a:r>
              <a:rPr lang="en-US" sz="2000" dirty="0">
                <a:latin typeface="+mj-lt"/>
              </a:rPr>
              <a:t>: APP9002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Branding</a:t>
            </a:r>
            <a:r>
              <a:rPr lang="en-US" sz="2000" dirty="0">
                <a:latin typeface="+mj-lt"/>
              </a:rPr>
              <a:t>: Custom Design Full Colour Included in Price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Material</a:t>
            </a:r>
            <a:r>
              <a:rPr lang="en-US" sz="2000" dirty="0">
                <a:latin typeface="+mj-lt"/>
              </a:rPr>
              <a:t>: 145g/m2 100% Polyester mesh with Techno lining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SIZES 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S,M,L,XL,2XL,3XL,4XL,5XL</a:t>
            </a:r>
            <a:endParaRPr lang="en-US" sz="2000" b="1" dirty="0">
              <a:latin typeface="+mj-lt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Price</a:t>
            </a:r>
            <a:r>
              <a:rPr lang="en-US" sz="2000" dirty="0">
                <a:latin typeface="+mj-lt"/>
              </a:rPr>
              <a:t>: 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8823B-F37F-4153-9B79-41C443C9C027}"/>
              </a:ext>
            </a:extLst>
          </p:cNvPr>
          <p:cNvSpPr/>
          <p:nvPr/>
        </p:nvSpPr>
        <p:spPr>
          <a:xfrm>
            <a:off x="-14798" y="92659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 descr="A picture containing text, font, logo, graphic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6DFBE0-D84B-66BF-71EB-245C6C4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56" y="5263984"/>
            <a:ext cx="2857500" cy="942975"/>
          </a:xfrm>
          <a:prstGeom prst="rect">
            <a:avLst/>
          </a:prstGeom>
        </p:spPr>
      </p:pic>
      <p:pic>
        <p:nvPicPr>
          <p:cNvPr id="6" name="Content Placeholder 5" descr="A picture containing clothing, sleeve, outerwear, high-visibility clothing&#10;&#10;Description automatically generated">
            <a:extLst>
              <a:ext uri="{FF2B5EF4-FFF2-40B4-BE49-F238E27FC236}">
                <a16:creationId xmlns:a16="http://schemas.microsoft.com/office/drawing/2014/main" id="{2268007A-1BAF-C43F-CDB3-F424A4E9B8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49" y="0"/>
            <a:ext cx="6917329" cy="6917329"/>
          </a:xfrm>
        </p:spPr>
      </p:pic>
    </p:spTree>
    <p:extLst>
      <p:ext uri="{BB962C8B-B14F-4D97-AF65-F5344CB8AC3E}">
        <p14:creationId xmlns:p14="http://schemas.microsoft.com/office/powerpoint/2010/main" val="1020147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97E1AA456CAB4696727019BBA54489" ma:contentTypeVersion="2" ma:contentTypeDescription="Create a new document." ma:contentTypeScope="" ma:versionID="54c92a1c34a891b454546c7222c55945">
  <xsd:schema xmlns:xsd="http://www.w3.org/2001/XMLSchema" xmlns:xs="http://www.w3.org/2001/XMLSchema" xmlns:p="http://schemas.microsoft.com/office/2006/metadata/properties" xmlns:ns3="68a40ce1-48ba-4d32-874d-d87d7956fc51" targetNamespace="http://schemas.microsoft.com/office/2006/metadata/properties" ma:root="true" ma:fieldsID="d29517fe72cfc078f7bc5addb3866bfe" ns3:_="">
    <xsd:import namespace="68a40ce1-48ba-4d32-874d-d87d7956fc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40ce1-48ba-4d32-874d-d87d7956fc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23460D-3E20-48C5-A859-2C5A34EC8936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68a40ce1-48ba-4d32-874d-d87d7956fc51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2A10C10-D61D-4899-89F3-ABF0F7778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a40ce1-48ba-4d32-874d-d87d7956fc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4D7FD7-1419-4266-97B6-81590D9BFA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8549</TotalTime>
  <Words>422</Words>
  <Application>Microsoft Office PowerPoint</Application>
  <PresentationFormat>Widescreen</PresentationFormat>
  <Paragraphs>58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Wingdings</vt:lpstr>
      <vt:lpstr>Office Theme</vt:lpstr>
      <vt:lpstr>Jackets 100% Print Coverage | Stylish and comfy to notch up your athleisure style   Jackets are practical promotional products that will be used regularly by your employees and customers, creating long-lasting brand exposure.  </vt:lpstr>
      <vt:lpstr>Ladies Quinn  Brushed  Fleece Jacket</vt:lpstr>
      <vt:lpstr>Mens Quinn  Brushed  Fleece Jacket</vt:lpstr>
      <vt:lpstr>Ladies Riley  Triacetate Jacket</vt:lpstr>
      <vt:lpstr>Mens Riley  Triacetate Jacket</vt:lpstr>
      <vt:lpstr>Mens Camo Brushed Fleece Jacket</vt:lpstr>
      <vt:lpstr>Ladies Camo Brushed Fleece Jacket</vt:lpstr>
      <vt:lpstr>Mens High Visibility Jacket</vt:lpstr>
      <vt:lpstr>Ladies High Visibility Jacket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Clothing &amp; Apparel –Jackets Including 3D and 360 rotating view  2021-2022</dc:title>
  <dc:creator>Praveen Naidoo</dc:creator>
  <cp:lastModifiedBy>Lindani Gumpo</cp:lastModifiedBy>
  <cp:revision>43</cp:revision>
  <dcterms:created xsi:type="dcterms:W3CDTF">2021-04-02T11:09:36Z</dcterms:created>
  <dcterms:modified xsi:type="dcterms:W3CDTF">2023-06-07T13:11:46Z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0x010100DF97E1AA456CAB4696727019BBA54489</vt:lpwstr>
  </property>
</Properties>
</file>