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
  </p:notesMasterIdLst>
  <p:sldIdLst>
    <p:sldId id="258" r:id="rId5"/>
    <p:sldId id="270" r:id="rId6"/>
    <p:sldId id="291" r:id="rId7"/>
    <p:sldId id="292" r:id="rId8"/>
    <p:sldId id="293" r:id="rId9"/>
    <p:sldId id="29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4E737F-AF45-45CD-9957-676378258FA5}" type="datetimeFigureOut">
              <a:rPr lang="en-ZA" smtClean="0"/>
              <a:t>2023/06/07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142048-8807-435F-BFC2-CB02AE706BF6}" type="slidenum">
              <a:rPr lang="en-ZA" smtClean="0"/>
              <a:t>‹#›</a:t>
            </a:fld>
            <a:endParaRPr lang="en-ZA"/>
          </a:p>
        </p:txBody>
      </p:sp>
    </p:spTree>
    <p:extLst>
      <p:ext uri="{BB962C8B-B14F-4D97-AF65-F5344CB8AC3E}">
        <p14:creationId xmlns:p14="http://schemas.microsoft.com/office/powerpoint/2010/main" val="530385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1</a:t>
            </a:fld>
            <a:endParaRPr lang="en-US" noProof="0" dirty="0"/>
          </a:p>
        </p:txBody>
      </p:sp>
    </p:spTree>
    <p:extLst>
      <p:ext uri="{BB962C8B-B14F-4D97-AF65-F5344CB8AC3E}">
        <p14:creationId xmlns:p14="http://schemas.microsoft.com/office/powerpoint/2010/main" val="2215981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2</a:t>
            </a:fld>
            <a:endParaRPr lang="en-US" noProof="0" dirty="0"/>
          </a:p>
        </p:txBody>
      </p:sp>
    </p:spTree>
    <p:extLst>
      <p:ext uri="{BB962C8B-B14F-4D97-AF65-F5344CB8AC3E}">
        <p14:creationId xmlns:p14="http://schemas.microsoft.com/office/powerpoint/2010/main" val="3800404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3</a:t>
            </a:fld>
            <a:endParaRPr lang="en-US" noProof="0" dirty="0"/>
          </a:p>
        </p:txBody>
      </p:sp>
    </p:spTree>
    <p:extLst>
      <p:ext uri="{BB962C8B-B14F-4D97-AF65-F5344CB8AC3E}">
        <p14:creationId xmlns:p14="http://schemas.microsoft.com/office/powerpoint/2010/main" val="345075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4</a:t>
            </a:fld>
            <a:endParaRPr lang="en-US" noProof="0" dirty="0"/>
          </a:p>
        </p:txBody>
      </p:sp>
    </p:spTree>
    <p:extLst>
      <p:ext uri="{BB962C8B-B14F-4D97-AF65-F5344CB8AC3E}">
        <p14:creationId xmlns:p14="http://schemas.microsoft.com/office/powerpoint/2010/main" val="3353935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5</a:t>
            </a:fld>
            <a:endParaRPr lang="en-US" noProof="0" dirty="0"/>
          </a:p>
        </p:txBody>
      </p:sp>
    </p:spTree>
    <p:extLst>
      <p:ext uri="{BB962C8B-B14F-4D97-AF65-F5344CB8AC3E}">
        <p14:creationId xmlns:p14="http://schemas.microsoft.com/office/powerpoint/2010/main" val="877298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4ECAD9-32EE-4091-BDA5-6BD15ACC5E58}" type="slidenum">
              <a:rPr lang="en-US" noProof="0" smtClean="0"/>
              <a:t>6</a:t>
            </a:fld>
            <a:endParaRPr lang="en-US" noProof="0" dirty="0"/>
          </a:p>
        </p:txBody>
      </p:sp>
    </p:spTree>
    <p:extLst>
      <p:ext uri="{BB962C8B-B14F-4D97-AF65-F5344CB8AC3E}">
        <p14:creationId xmlns:p14="http://schemas.microsoft.com/office/powerpoint/2010/main" val="401170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E4E22-E50D-482A-857E-D4642D09B2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B72E8267-A62F-4814-8EC8-545D1CE855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91238088-EF76-4816-AE59-A52BA4E27670}"/>
              </a:ext>
            </a:extLst>
          </p:cNvPr>
          <p:cNvSpPr>
            <a:spLocks noGrp="1"/>
          </p:cNvSpPr>
          <p:nvPr>
            <p:ph type="dt" sz="half" idx="10"/>
          </p:nvPr>
        </p:nvSpPr>
        <p:spPr/>
        <p:txBody>
          <a:bodyPr/>
          <a:lstStyle/>
          <a:p>
            <a:fld id="{C35DF13B-79EA-4016-A229-188A2547E459}" type="datetimeFigureOut">
              <a:rPr lang="en-ZA" smtClean="0"/>
              <a:t>2023/06/07</a:t>
            </a:fld>
            <a:endParaRPr lang="en-ZA"/>
          </a:p>
        </p:txBody>
      </p:sp>
      <p:sp>
        <p:nvSpPr>
          <p:cNvPr id="5" name="Footer Placeholder 4">
            <a:extLst>
              <a:ext uri="{FF2B5EF4-FFF2-40B4-BE49-F238E27FC236}">
                <a16:creationId xmlns:a16="http://schemas.microsoft.com/office/drawing/2014/main" id="{5D0B128C-70E4-4495-9F0B-7C0955D276D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2F25744-729C-472F-8073-A96583AB91F4}"/>
              </a:ext>
            </a:extLst>
          </p:cNvPr>
          <p:cNvSpPr>
            <a:spLocks noGrp="1"/>
          </p:cNvSpPr>
          <p:nvPr>
            <p:ph type="sldNum" sz="quarter" idx="12"/>
          </p:nvPr>
        </p:nvSpPr>
        <p:spPr/>
        <p:txBody>
          <a:bodyPr/>
          <a:lstStyle/>
          <a:p>
            <a:fld id="{750CE379-968B-4B26-80AA-E5E4B9542FF6}" type="slidenum">
              <a:rPr lang="en-ZA" smtClean="0"/>
              <a:t>‹#›</a:t>
            </a:fld>
            <a:endParaRPr lang="en-ZA"/>
          </a:p>
        </p:txBody>
      </p:sp>
    </p:spTree>
    <p:extLst>
      <p:ext uri="{BB962C8B-B14F-4D97-AF65-F5344CB8AC3E}">
        <p14:creationId xmlns:p14="http://schemas.microsoft.com/office/powerpoint/2010/main" val="4002975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1ECF4-B6AA-413A-8D6C-E1FA12689D60}"/>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F3EBFD05-705F-4CA8-82BB-99BBED5F2A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71B024B-E9E3-4BE6-A04A-1AC28107ACAE}"/>
              </a:ext>
            </a:extLst>
          </p:cNvPr>
          <p:cNvSpPr>
            <a:spLocks noGrp="1"/>
          </p:cNvSpPr>
          <p:nvPr>
            <p:ph type="dt" sz="half" idx="10"/>
          </p:nvPr>
        </p:nvSpPr>
        <p:spPr/>
        <p:txBody>
          <a:bodyPr/>
          <a:lstStyle/>
          <a:p>
            <a:fld id="{C35DF13B-79EA-4016-A229-188A2547E459}" type="datetimeFigureOut">
              <a:rPr lang="en-ZA" smtClean="0"/>
              <a:t>2023/06/07</a:t>
            </a:fld>
            <a:endParaRPr lang="en-ZA"/>
          </a:p>
        </p:txBody>
      </p:sp>
      <p:sp>
        <p:nvSpPr>
          <p:cNvPr id="5" name="Footer Placeholder 4">
            <a:extLst>
              <a:ext uri="{FF2B5EF4-FFF2-40B4-BE49-F238E27FC236}">
                <a16:creationId xmlns:a16="http://schemas.microsoft.com/office/drawing/2014/main" id="{5580331B-6321-4764-BB31-ACA33750A14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136ADE8-B7C4-4D29-ACEE-BB4D0F5BB69F}"/>
              </a:ext>
            </a:extLst>
          </p:cNvPr>
          <p:cNvSpPr>
            <a:spLocks noGrp="1"/>
          </p:cNvSpPr>
          <p:nvPr>
            <p:ph type="sldNum" sz="quarter" idx="12"/>
          </p:nvPr>
        </p:nvSpPr>
        <p:spPr/>
        <p:txBody>
          <a:bodyPr/>
          <a:lstStyle/>
          <a:p>
            <a:fld id="{750CE379-968B-4B26-80AA-E5E4B9542FF6}" type="slidenum">
              <a:rPr lang="en-ZA" smtClean="0"/>
              <a:t>‹#›</a:t>
            </a:fld>
            <a:endParaRPr lang="en-ZA"/>
          </a:p>
        </p:txBody>
      </p:sp>
    </p:spTree>
    <p:extLst>
      <p:ext uri="{BB962C8B-B14F-4D97-AF65-F5344CB8AC3E}">
        <p14:creationId xmlns:p14="http://schemas.microsoft.com/office/powerpoint/2010/main" val="2295354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3B71F7-2962-424E-86C4-220169CB8F7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F0B9BC71-2201-4B8A-AEC2-3E96C6F4AC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8172E48-7A43-424A-98FD-E72430B51B57}"/>
              </a:ext>
            </a:extLst>
          </p:cNvPr>
          <p:cNvSpPr>
            <a:spLocks noGrp="1"/>
          </p:cNvSpPr>
          <p:nvPr>
            <p:ph type="dt" sz="half" idx="10"/>
          </p:nvPr>
        </p:nvSpPr>
        <p:spPr/>
        <p:txBody>
          <a:bodyPr/>
          <a:lstStyle/>
          <a:p>
            <a:fld id="{C35DF13B-79EA-4016-A229-188A2547E459}" type="datetimeFigureOut">
              <a:rPr lang="en-ZA" smtClean="0"/>
              <a:t>2023/06/07</a:t>
            </a:fld>
            <a:endParaRPr lang="en-ZA"/>
          </a:p>
        </p:txBody>
      </p:sp>
      <p:sp>
        <p:nvSpPr>
          <p:cNvPr id="5" name="Footer Placeholder 4">
            <a:extLst>
              <a:ext uri="{FF2B5EF4-FFF2-40B4-BE49-F238E27FC236}">
                <a16:creationId xmlns:a16="http://schemas.microsoft.com/office/drawing/2014/main" id="{B972515C-0843-42BD-AF93-82597451D43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F7A7D41-5BFB-498C-9BCF-6A8F943F5690}"/>
              </a:ext>
            </a:extLst>
          </p:cNvPr>
          <p:cNvSpPr>
            <a:spLocks noGrp="1"/>
          </p:cNvSpPr>
          <p:nvPr>
            <p:ph type="sldNum" sz="quarter" idx="12"/>
          </p:nvPr>
        </p:nvSpPr>
        <p:spPr/>
        <p:txBody>
          <a:bodyPr/>
          <a:lstStyle/>
          <a:p>
            <a:fld id="{750CE379-968B-4B26-80AA-E5E4B9542FF6}" type="slidenum">
              <a:rPr lang="en-ZA" smtClean="0"/>
              <a:t>‹#›</a:t>
            </a:fld>
            <a:endParaRPr lang="en-ZA"/>
          </a:p>
        </p:txBody>
      </p:sp>
    </p:spTree>
    <p:extLst>
      <p:ext uri="{BB962C8B-B14F-4D97-AF65-F5344CB8AC3E}">
        <p14:creationId xmlns:p14="http://schemas.microsoft.com/office/powerpoint/2010/main" val="1073391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3" name="Parallélogramme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2" name="Rectangle 11">
            <a:extLst>
              <a:ext uri="{FF2B5EF4-FFF2-40B4-BE49-F238E27FC236}">
                <a16:creationId xmlns:a16="http://schemas.microsoft.com/office/drawing/2014/main" id="{A7C93D4F-3003-4D58-9AFB-356A0F800F42}"/>
              </a:ext>
            </a:extLst>
          </p:cNvPr>
          <p:cNvSpPr/>
          <p:nvPr userDrawn="1"/>
        </p:nvSpPr>
        <p:spPr>
          <a:xfrm>
            <a:off x="6394450" y="0"/>
            <a:ext cx="15392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666C8650-8C82-4FB0-9266-0148B376A8CE}" type="datetime1">
              <a:rPr lang="en-US" noProof="0" smtClean="0"/>
              <a:t>07/06/2023</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noProof="0" dirty="0"/>
              <a:t>Footer</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0" name="Picture Placeholder 9">
            <a:extLst>
              <a:ext uri="{FF2B5EF4-FFF2-40B4-BE49-F238E27FC236}">
                <a16:creationId xmlns:a16="http://schemas.microsoft.com/office/drawing/2014/main" id="{86028FDE-6655-4B55-B3B4-5B366034E8A8}"/>
              </a:ext>
            </a:extLst>
          </p:cNvPr>
          <p:cNvSpPr>
            <a:spLocks noGrp="1"/>
          </p:cNvSpPr>
          <p:nvPr>
            <p:ph type="pic" sz="quarter" idx="13"/>
          </p:nvPr>
        </p:nvSpPr>
        <p:spPr>
          <a:xfrm>
            <a:off x="0" y="0"/>
            <a:ext cx="6311900" cy="6858000"/>
          </a:xfrm>
        </p:spPr>
        <p:txBody>
          <a:bodyPr/>
          <a:lstStyle/>
          <a:p>
            <a:r>
              <a:rPr lang="en-US" noProof="0"/>
              <a:t>Click icon to add picture</a:t>
            </a:r>
            <a:endParaRPr lang="en-US" noProof="0" dirty="0"/>
          </a:p>
        </p:txBody>
      </p:sp>
      <p:sp>
        <p:nvSpPr>
          <p:cNvPr id="2" name="Title 1"/>
          <p:cNvSpPr>
            <a:spLocks noGrp="1"/>
          </p:cNvSpPr>
          <p:nvPr>
            <p:ph type="ctrTitle"/>
          </p:nvPr>
        </p:nvSpPr>
        <p:spPr>
          <a:xfrm>
            <a:off x="6629400" y="758952"/>
            <a:ext cx="4526280" cy="3227514"/>
          </a:xfrm>
        </p:spPr>
        <p:txBody>
          <a:bodyPr anchor="b">
            <a:normAutofit/>
          </a:bodyPr>
          <a:lstStyle>
            <a:lvl1pPr algn="l">
              <a:lnSpc>
                <a:spcPct val="90000"/>
              </a:lnSpc>
              <a:defRPr sz="6000" b="1" spc="-50" baseline="0">
                <a:solidFill>
                  <a:schemeClr val="accent1"/>
                </a:solidFill>
                <a:latin typeface="+mn-lt"/>
              </a:defRPr>
            </a:lvl1pPr>
          </a:lstStyle>
          <a:p>
            <a:r>
              <a:rPr lang="en-US" noProof="0"/>
              <a:t>Click to edit Master title style</a:t>
            </a:r>
          </a:p>
        </p:txBody>
      </p:sp>
      <p:sp>
        <p:nvSpPr>
          <p:cNvPr id="3" name="Subtitle 2"/>
          <p:cNvSpPr>
            <a:spLocks noGrp="1"/>
          </p:cNvSpPr>
          <p:nvPr>
            <p:ph type="subTitle" idx="1"/>
          </p:nvPr>
        </p:nvSpPr>
        <p:spPr>
          <a:xfrm>
            <a:off x="6632171" y="4508500"/>
            <a:ext cx="4526280" cy="1279652"/>
          </a:xfrm>
        </p:spPr>
        <p:txBody>
          <a:bodyPr lIns="91440" rIns="9144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11" name="Rectangle 10">
            <a:extLst>
              <a:ext uri="{FF2B5EF4-FFF2-40B4-BE49-F238E27FC236}">
                <a16:creationId xmlns:a16="http://schemas.microsoft.com/office/drawing/2014/main" id="{6D3E1BBA-670B-4CAE-B839-50ADB23DDBC6}"/>
              </a:ext>
            </a:extLst>
          </p:cNvPr>
          <p:cNvSpPr/>
          <p:nvPr userDrawn="1"/>
        </p:nvSpPr>
        <p:spPr>
          <a:xfrm>
            <a:off x="6311900" y="0"/>
            <a:ext cx="1539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92522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A4025-850E-48B8-8738-6A09F62B906C}"/>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7686B74-DB5D-4F9D-9EDD-6726FD404E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B661292-1537-4B20-83F6-7E450911015C}"/>
              </a:ext>
            </a:extLst>
          </p:cNvPr>
          <p:cNvSpPr>
            <a:spLocks noGrp="1"/>
          </p:cNvSpPr>
          <p:nvPr>
            <p:ph type="dt" sz="half" idx="10"/>
          </p:nvPr>
        </p:nvSpPr>
        <p:spPr/>
        <p:txBody>
          <a:bodyPr/>
          <a:lstStyle/>
          <a:p>
            <a:fld id="{C35DF13B-79EA-4016-A229-188A2547E459}" type="datetimeFigureOut">
              <a:rPr lang="en-ZA" smtClean="0"/>
              <a:t>2023/06/07</a:t>
            </a:fld>
            <a:endParaRPr lang="en-ZA"/>
          </a:p>
        </p:txBody>
      </p:sp>
      <p:sp>
        <p:nvSpPr>
          <p:cNvPr id="5" name="Footer Placeholder 4">
            <a:extLst>
              <a:ext uri="{FF2B5EF4-FFF2-40B4-BE49-F238E27FC236}">
                <a16:creationId xmlns:a16="http://schemas.microsoft.com/office/drawing/2014/main" id="{83DD7EFD-284E-4019-9B34-767FE6670985}"/>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DBE46AF-DE76-47E1-877F-8352A2D655BC}"/>
              </a:ext>
            </a:extLst>
          </p:cNvPr>
          <p:cNvSpPr>
            <a:spLocks noGrp="1"/>
          </p:cNvSpPr>
          <p:nvPr>
            <p:ph type="sldNum" sz="quarter" idx="12"/>
          </p:nvPr>
        </p:nvSpPr>
        <p:spPr/>
        <p:txBody>
          <a:bodyPr/>
          <a:lstStyle/>
          <a:p>
            <a:fld id="{750CE379-968B-4B26-80AA-E5E4B9542FF6}" type="slidenum">
              <a:rPr lang="en-ZA" smtClean="0"/>
              <a:t>‹#›</a:t>
            </a:fld>
            <a:endParaRPr lang="en-ZA"/>
          </a:p>
        </p:txBody>
      </p:sp>
    </p:spTree>
    <p:extLst>
      <p:ext uri="{BB962C8B-B14F-4D97-AF65-F5344CB8AC3E}">
        <p14:creationId xmlns:p14="http://schemas.microsoft.com/office/powerpoint/2010/main" val="414467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38D4E-F912-4F71-BD3B-D37ED46DAA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A6757922-54C5-48B5-85AF-83CF5CA25A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C2A6E9-AF9C-42A4-950E-A990DF0D3556}"/>
              </a:ext>
            </a:extLst>
          </p:cNvPr>
          <p:cNvSpPr>
            <a:spLocks noGrp="1"/>
          </p:cNvSpPr>
          <p:nvPr>
            <p:ph type="dt" sz="half" idx="10"/>
          </p:nvPr>
        </p:nvSpPr>
        <p:spPr/>
        <p:txBody>
          <a:bodyPr/>
          <a:lstStyle/>
          <a:p>
            <a:fld id="{C35DF13B-79EA-4016-A229-188A2547E459}" type="datetimeFigureOut">
              <a:rPr lang="en-ZA" smtClean="0"/>
              <a:t>2023/06/07</a:t>
            </a:fld>
            <a:endParaRPr lang="en-ZA"/>
          </a:p>
        </p:txBody>
      </p:sp>
      <p:sp>
        <p:nvSpPr>
          <p:cNvPr id="5" name="Footer Placeholder 4">
            <a:extLst>
              <a:ext uri="{FF2B5EF4-FFF2-40B4-BE49-F238E27FC236}">
                <a16:creationId xmlns:a16="http://schemas.microsoft.com/office/drawing/2014/main" id="{686F1A19-10DE-48C3-98EB-CFEC1CD53CB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7E64C1E-2C34-4686-B04A-AEB61FC1EFDD}"/>
              </a:ext>
            </a:extLst>
          </p:cNvPr>
          <p:cNvSpPr>
            <a:spLocks noGrp="1"/>
          </p:cNvSpPr>
          <p:nvPr>
            <p:ph type="sldNum" sz="quarter" idx="12"/>
          </p:nvPr>
        </p:nvSpPr>
        <p:spPr/>
        <p:txBody>
          <a:bodyPr/>
          <a:lstStyle/>
          <a:p>
            <a:fld id="{750CE379-968B-4B26-80AA-E5E4B9542FF6}" type="slidenum">
              <a:rPr lang="en-ZA" smtClean="0"/>
              <a:t>‹#›</a:t>
            </a:fld>
            <a:endParaRPr lang="en-ZA"/>
          </a:p>
        </p:txBody>
      </p:sp>
    </p:spTree>
    <p:extLst>
      <p:ext uri="{BB962C8B-B14F-4D97-AF65-F5344CB8AC3E}">
        <p14:creationId xmlns:p14="http://schemas.microsoft.com/office/powerpoint/2010/main" val="811596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36E5B-DAF0-4910-A296-233BAA4E6A5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959AD6B0-12D4-4EED-8D9E-8C1280C4B9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80CD8A43-6956-4126-908D-3C05B942B6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88215498-5268-4F99-81E2-29FCBB858B93}"/>
              </a:ext>
            </a:extLst>
          </p:cNvPr>
          <p:cNvSpPr>
            <a:spLocks noGrp="1"/>
          </p:cNvSpPr>
          <p:nvPr>
            <p:ph type="dt" sz="half" idx="10"/>
          </p:nvPr>
        </p:nvSpPr>
        <p:spPr/>
        <p:txBody>
          <a:bodyPr/>
          <a:lstStyle/>
          <a:p>
            <a:fld id="{C35DF13B-79EA-4016-A229-188A2547E459}" type="datetimeFigureOut">
              <a:rPr lang="en-ZA" smtClean="0"/>
              <a:t>2023/06/07</a:t>
            </a:fld>
            <a:endParaRPr lang="en-ZA"/>
          </a:p>
        </p:txBody>
      </p:sp>
      <p:sp>
        <p:nvSpPr>
          <p:cNvPr id="6" name="Footer Placeholder 5">
            <a:extLst>
              <a:ext uri="{FF2B5EF4-FFF2-40B4-BE49-F238E27FC236}">
                <a16:creationId xmlns:a16="http://schemas.microsoft.com/office/drawing/2014/main" id="{71D516E3-F3A5-4ECE-8C33-067782CB51F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042C038-4FD9-4BFE-8975-CECCF2A4B12A}"/>
              </a:ext>
            </a:extLst>
          </p:cNvPr>
          <p:cNvSpPr>
            <a:spLocks noGrp="1"/>
          </p:cNvSpPr>
          <p:nvPr>
            <p:ph type="sldNum" sz="quarter" idx="12"/>
          </p:nvPr>
        </p:nvSpPr>
        <p:spPr/>
        <p:txBody>
          <a:bodyPr/>
          <a:lstStyle/>
          <a:p>
            <a:fld id="{750CE379-968B-4B26-80AA-E5E4B9542FF6}" type="slidenum">
              <a:rPr lang="en-ZA" smtClean="0"/>
              <a:t>‹#›</a:t>
            </a:fld>
            <a:endParaRPr lang="en-ZA"/>
          </a:p>
        </p:txBody>
      </p:sp>
    </p:spTree>
    <p:extLst>
      <p:ext uri="{BB962C8B-B14F-4D97-AF65-F5344CB8AC3E}">
        <p14:creationId xmlns:p14="http://schemas.microsoft.com/office/powerpoint/2010/main" val="597484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EEC65-7042-4466-85BC-A28B6D5A05E8}"/>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7CEC022-82A2-406E-B882-E570CBB8C1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970461-C8CD-4103-BF0B-4B43D25CC3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A4B3D2B0-25F1-4DC9-A717-F83C19D868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6DB4F1-B220-4D49-96FF-8A2B149573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DB14F188-E1CE-41A4-8607-F0D38331C1EE}"/>
              </a:ext>
            </a:extLst>
          </p:cNvPr>
          <p:cNvSpPr>
            <a:spLocks noGrp="1"/>
          </p:cNvSpPr>
          <p:nvPr>
            <p:ph type="dt" sz="half" idx="10"/>
          </p:nvPr>
        </p:nvSpPr>
        <p:spPr/>
        <p:txBody>
          <a:bodyPr/>
          <a:lstStyle/>
          <a:p>
            <a:fld id="{C35DF13B-79EA-4016-A229-188A2547E459}" type="datetimeFigureOut">
              <a:rPr lang="en-ZA" smtClean="0"/>
              <a:t>2023/06/07</a:t>
            </a:fld>
            <a:endParaRPr lang="en-ZA"/>
          </a:p>
        </p:txBody>
      </p:sp>
      <p:sp>
        <p:nvSpPr>
          <p:cNvPr id="8" name="Footer Placeholder 7">
            <a:extLst>
              <a:ext uri="{FF2B5EF4-FFF2-40B4-BE49-F238E27FC236}">
                <a16:creationId xmlns:a16="http://schemas.microsoft.com/office/drawing/2014/main" id="{A5728D1B-C7D4-4417-A36F-F5C7DA2EAC79}"/>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E4D53E10-55C2-446C-B0A8-3B032BE901CE}"/>
              </a:ext>
            </a:extLst>
          </p:cNvPr>
          <p:cNvSpPr>
            <a:spLocks noGrp="1"/>
          </p:cNvSpPr>
          <p:nvPr>
            <p:ph type="sldNum" sz="quarter" idx="12"/>
          </p:nvPr>
        </p:nvSpPr>
        <p:spPr/>
        <p:txBody>
          <a:bodyPr/>
          <a:lstStyle/>
          <a:p>
            <a:fld id="{750CE379-968B-4B26-80AA-E5E4B9542FF6}" type="slidenum">
              <a:rPr lang="en-ZA" smtClean="0"/>
              <a:t>‹#›</a:t>
            </a:fld>
            <a:endParaRPr lang="en-ZA"/>
          </a:p>
        </p:txBody>
      </p:sp>
    </p:spTree>
    <p:extLst>
      <p:ext uri="{BB962C8B-B14F-4D97-AF65-F5344CB8AC3E}">
        <p14:creationId xmlns:p14="http://schemas.microsoft.com/office/powerpoint/2010/main" val="3035140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9C590-3353-4F7D-AE9D-2643DE4FF6E1}"/>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8E9D2886-F801-4265-8C20-14FDE8EE4E73}"/>
              </a:ext>
            </a:extLst>
          </p:cNvPr>
          <p:cNvSpPr>
            <a:spLocks noGrp="1"/>
          </p:cNvSpPr>
          <p:nvPr>
            <p:ph type="dt" sz="half" idx="10"/>
          </p:nvPr>
        </p:nvSpPr>
        <p:spPr/>
        <p:txBody>
          <a:bodyPr/>
          <a:lstStyle/>
          <a:p>
            <a:fld id="{C35DF13B-79EA-4016-A229-188A2547E459}" type="datetimeFigureOut">
              <a:rPr lang="en-ZA" smtClean="0"/>
              <a:t>2023/06/07</a:t>
            </a:fld>
            <a:endParaRPr lang="en-ZA"/>
          </a:p>
        </p:txBody>
      </p:sp>
      <p:sp>
        <p:nvSpPr>
          <p:cNvPr id="4" name="Footer Placeholder 3">
            <a:extLst>
              <a:ext uri="{FF2B5EF4-FFF2-40B4-BE49-F238E27FC236}">
                <a16:creationId xmlns:a16="http://schemas.microsoft.com/office/drawing/2014/main" id="{5CC06A8E-214D-42F0-BF26-8743B3FE5725}"/>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392DFED0-4A58-4409-830D-2321CDCD035D}"/>
              </a:ext>
            </a:extLst>
          </p:cNvPr>
          <p:cNvSpPr>
            <a:spLocks noGrp="1"/>
          </p:cNvSpPr>
          <p:nvPr>
            <p:ph type="sldNum" sz="quarter" idx="12"/>
          </p:nvPr>
        </p:nvSpPr>
        <p:spPr/>
        <p:txBody>
          <a:bodyPr/>
          <a:lstStyle/>
          <a:p>
            <a:fld id="{750CE379-968B-4B26-80AA-E5E4B9542FF6}" type="slidenum">
              <a:rPr lang="en-ZA" smtClean="0"/>
              <a:t>‹#›</a:t>
            </a:fld>
            <a:endParaRPr lang="en-ZA"/>
          </a:p>
        </p:txBody>
      </p:sp>
    </p:spTree>
    <p:extLst>
      <p:ext uri="{BB962C8B-B14F-4D97-AF65-F5344CB8AC3E}">
        <p14:creationId xmlns:p14="http://schemas.microsoft.com/office/powerpoint/2010/main" val="840041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11A5B2-23FE-458F-83DC-862ED6D4B7FB}"/>
              </a:ext>
            </a:extLst>
          </p:cNvPr>
          <p:cNvSpPr>
            <a:spLocks noGrp="1"/>
          </p:cNvSpPr>
          <p:nvPr>
            <p:ph type="dt" sz="half" idx="10"/>
          </p:nvPr>
        </p:nvSpPr>
        <p:spPr/>
        <p:txBody>
          <a:bodyPr/>
          <a:lstStyle/>
          <a:p>
            <a:fld id="{C35DF13B-79EA-4016-A229-188A2547E459}" type="datetimeFigureOut">
              <a:rPr lang="en-ZA" smtClean="0"/>
              <a:t>2023/06/07</a:t>
            </a:fld>
            <a:endParaRPr lang="en-ZA"/>
          </a:p>
        </p:txBody>
      </p:sp>
      <p:sp>
        <p:nvSpPr>
          <p:cNvPr id="3" name="Footer Placeholder 2">
            <a:extLst>
              <a:ext uri="{FF2B5EF4-FFF2-40B4-BE49-F238E27FC236}">
                <a16:creationId xmlns:a16="http://schemas.microsoft.com/office/drawing/2014/main" id="{1E5CAFB4-9851-4FB9-8B97-F01770A612C0}"/>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26171807-A649-4BA5-8D60-1CB1F3AF18BF}"/>
              </a:ext>
            </a:extLst>
          </p:cNvPr>
          <p:cNvSpPr>
            <a:spLocks noGrp="1"/>
          </p:cNvSpPr>
          <p:nvPr>
            <p:ph type="sldNum" sz="quarter" idx="12"/>
          </p:nvPr>
        </p:nvSpPr>
        <p:spPr/>
        <p:txBody>
          <a:bodyPr/>
          <a:lstStyle/>
          <a:p>
            <a:fld id="{750CE379-968B-4B26-80AA-E5E4B9542FF6}" type="slidenum">
              <a:rPr lang="en-ZA" smtClean="0"/>
              <a:t>‹#›</a:t>
            </a:fld>
            <a:endParaRPr lang="en-ZA"/>
          </a:p>
        </p:txBody>
      </p:sp>
    </p:spTree>
    <p:extLst>
      <p:ext uri="{BB962C8B-B14F-4D97-AF65-F5344CB8AC3E}">
        <p14:creationId xmlns:p14="http://schemas.microsoft.com/office/powerpoint/2010/main" val="204591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687A6-A0C2-4EB9-B0E5-ACB402EC3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A96290B0-0A82-4F25-AE61-889CE4007B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A94D53A4-E5D4-4EE2-A98E-8E18781262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879F5F-A555-4C9B-A91C-797327242AF1}"/>
              </a:ext>
            </a:extLst>
          </p:cNvPr>
          <p:cNvSpPr>
            <a:spLocks noGrp="1"/>
          </p:cNvSpPr>
          <p:nvPr>
            <p:ph type="dt" sz="half" idx="10"/>
          </p:nvPr>
        </p:nvSpPr>
        <p:spPr/>
        <p:txBody>
          <a:bodyPr/>
          <a:lstStyle/>
          <a:p>
            <a:fld id="{C35DF13B-79EA-4016-A229-188A2547E459}" type="datetimeFigureOut">
              <a:rPr lang="en-ZA" smtClean="0"/>
              <a:t>2023/06/07</a:t>
            </a:fld>
            <a:endParaRPr lang="en-ZA"/>
          </a:p>
        </p:txBody>
      </p:sp>
      <p:sp>
        <p:nvSpPr>
          <p:cNvPr id="6" name="Footer Placeholder 5">
            <a:extLst>
              <a:ext uri="{FF2B5EF4-FFF2-40B4-BE49-F238E27FC236}">
                <a16:creationId xmlns:a16="http://schemas.microsoft.com/office/drawing/2014/main" id="{3E4E0119-0D6F-4641-818D-C05D27EF794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505F890F-BB31-44CA-AA49-55CE061CC1F0}"/>
              </a:ext>
            </a:extLst>
          </p:cNvPr>
          <p:cNvSpPr>
            <a:spLocks noGrp="1"/>
          </p:cNvSpPr>
          <p:nvPr>
            <p:ph type="sldNum" sz="quarter" idx="12"/>
          </p:nvPr>
        </p:nvSpPr>
        <p:spPr/>
        <p:txBody>
          <a:bodyPr/>
          <a:lstStyle/>
          <a:p>
            <a:fld id="{750CE379-968B-4B26-80AA-E5E4B9542FF6}" type="slidenum">
              <a:rPr lang="en-ZA" smtClean="0"/>
              <a:t>‹#›</a:t>
            </a:fld>
            <a:endParaRPr lang="en-ZA"/>
          </a:p>
        </p:txBody>
      </p:sp>
    </p:spTree>
    <p:extLst>
      <p:ext uri="{BB962C8B-B14F-4D97-AF65-F5344CB8AC3E}">
        <p14:creationId xmlns:p14="http://schemas.microsoft.com/office/powerpoint/2010/main" val="3132823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B593-6162-4656-9916-6766A6B32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E053D3EE-C013-4771-A06E-57EC5DB9EE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7422D0F4-95DA-41C8-BE00-E03CCC0C92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568762-6D9C-4C5F-83F8-AF11B851F350}"/>
              </a:ext>
            </a:extLst>
          </p:cNvPr>
          <p:cNvSpPr>
            <a:spLocks noGrp="1"/>
          </p:cNvSpPr>
          <p:nvPr>
            <p:ph type="dt" sz="half" idx="10"/>
          </p:nvPr>
        </p:nvSpPr>
        <p:spPr/>
        <p:txBody>
          <a:bodyPr/>
          <a:lstStyle/>
          <a:p>
            <a:fld id="{C35DF13B-79EA-4016-A229-188A2547E459}" type="datetimeFigureOut">
              <a:rPr lang="en-ZA" smtClean="0"/>
              <a:t>2023/06/07</a:t>
            </a:fld>
            <a:endParaRPr lang="en-ZA"/>
          </a:p>
        </p:txBody>
      </p:sp>
      <p:sp>
        <p:nvSpPr>
          <p:cNvPr id="6" name="Footer Placeholder 5">
            <a:extLst>
              <a:ext uri="{FF2B5EF4-FFF2-40B4-BE49-F238E27FC236}">
                <a16:creationId xmlns:a16="http://schemas.microsoft.com/office/drawing/2014/main" id="{5C5636A5-B590-4CA8-8D53-EED71B5244AD}"/>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29F8AA3-C27B-485F-854B-F96733D3C1F5}"/>
              </a:ext>
            </a:extLst>
          </p:cNvPr>
          <p:cNvSpPr>
            <a:spLocks noGrp="1"/>
          </p:cNvSpPr>
          <p:nvPr>
            <p:ph type="sldNum" sz="quarter" idx="12"/>
          </p:nvPr>
        </p:nvSpPr>
        <p:spPr/>
        <p:txBody>
          <a:bodyPr/>
          <a:lstStyle/>
          <a:p>
            <a:fld id="{750CE379-968B-4B26-80AA-E5E4B9542FF6}" type="slidenum">
              <a:rPr lang="en-ZA" smtClean="0"/>
              <a:t>‹#›</a:t>
            </a:fld>
            <a:endParaRPr lang="en-ZA"/>
          </a:p>
        </p:txBody>
      </p:sp>
    </p:spTree>
    <p:extLst>
      <p:ext uri="{BB962C8B-B14F-4D97-AF65-F5344CB8AC3E}">
        <p14:creationId xmlns:p14="http://schemas.microsoft.com/office/powerpoint/2010/main" val="152990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795B2F-ADB3-40F6-A42A-8E66E0334B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B26D68A3-6F4D-4FDE-96AB-4334A728CD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0E457E7-3A6E-4384-A1E1-9980D5A54C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5DF13B-79EA-4016-A229-188A2547E459}" type="datetimeFigureOut">
              <a:rPr lang="en-ZA" smtClean="0"/>
              <a:t>2023/06/07</a:t>
            </a:fld>
            <a:endParaRPr lang="en-ZA"/>
          </a:p>
        </p:txBody>
      </p:sp>
      <p:sp>
        <p:nvSpPr>
          <p:cNvPr id="5" name="Footer Placeholder 4">
            <a:extLst>
              <a:ext uri="{FF2B5EF4-FFF2-40B4-BE49-F238E27FC236}">
                <a16:creationId xmlns:a16="http://schemas.microsoft.com/office/drawing/2014/main" id="{35015D74-3C2F-43E7-910B-721955DF5B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BA4F428B-F6F3-446F-B8D9-13B2949621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0CE379-968B-4B26-80AA-E5E4B9542FF6}" type="slidenum">
              <a:rPr lang="en-ZA" smtClean="0"/>
              <a:t>‹#›</a:t>
            </a:fld>
            <a:endParaRPr lang="en-ZA"/>
          </a:p>
        </p:txBody>
      </p:sp>
    </p:spTree>
    <p:extLst>
      <p:ext uri="{BB962C8B-B14F-4D97-AF65-F5344CB8AC3E}">
        <p14:creationId xmlns:p14="http://schemas.microsoft.com/office/powerpoint/2010/main" val="25439373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shorts/fo3N4obgerw"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shorts/zB7bTpvBhQ8"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shorts/fD6fAgRw29M"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shorts/IAbmuHJKuWs"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shorts/YJLwia4trYU"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descr="A picture containing clothing, text, sports uniform, person&#10;&#10;Description automatically generated">
            <a:extLst>
              <a:ext uri="{FF2B5EF4-FFF2-40B4-BE49-F238E27FC236}">
                <a16:creationId xmlns:a16="http://schemas.microsoft.com/office/drawing/2014/main" id="{D0FBDB37-2B64-D40D-2CBF-F8E9DAD44CB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43" b="743"/>
          <a:stretch>
            <a:fillRect/>
          </a:stretch>
        </p:blipFill>
        <p:spPr>
          <a:xfrm>
            <a:off x="0" y="0"/>
            <a:ext cx="12365038" cy="6858000"/>
          </a:xfrm>
        </p:spPr>
      </p:pic>
      <p:sp>
        <p:nvSpPr>
          <p:cNvPr id="3" name="Title 2">
            <a:extLst>
              <a:ext uri="{FF2B5EF4-FFF2-40B4-BE49-F238E27FC236}">
                <a16:creationId xmlns:a16="http://schemas.microsoft.com/office/drawing/2014/main" id="{A017FF9C-6A7E-4A79-81BB-438E8EA9676A}"/>
              </a:ext>
              <a:ext uri="{C183D7F6-B498-43B3-948B-1728B52AA6E4}">
                <adec:decorative xmlns:adec="http://schemas.microsoft.com/office/drawing/2017/decorative" val="0"/>
              </a:ext>
            </a:extLst>
          </p:cNvPr>
          <p:cNvSpPr>
            <a:spLocks noGrp="1"/>
          </p:cNvSpPr>
          <p:nvPr>
            <p:ph type="ctrTitle"/>
          </p:nvPr>
        </p:nvSpPr>
        <p:spPr>
          <a:xfrm>
            <a:off x="2465272" y="4657459"/>
            <a:ext cx="7434493" cy="2309723"/>
          </a:xfrm>
        </p:spPr>
        <p:txBody>
          <a:bodyPr>
            <a:normAutofit/>
          </a:bodyPr>
          <a:lstStyle/>
          <a:p>
            <a:pPr algn="ctr"/>
            <a:r>
              <a:rPr lang="en-US" sz="4000" dirty="0">
                <a:latin typeface="Aharoni" panose="02010803020104030203" pitchFamily="2" charset="-79"/>
                <a:cs typeface="Aharoni" panose="02010803020104030203" pitchFamily="2" charset="-79"/>
              </a:rPr>
              <a:t>Sweaters</a:t>
            </a:r>
            <a:br>
              <a:rPr lang="en-US" sz="4000" dirty="0">
                <a:latin typeface="Aharoni" panose="02010803020104030203" pitchFamily="2" charset="-79"/>
                <a:cs typeface="Aharoni" panose="02010803020104030203" pitchFamily="2" charset="-79"/>
              </a:rPr>
            </a:br>
            <a:r>
              <a:rPr lang="en-ZA" sz="2000" dirty="0">
                <a:solidFill>
                  <a:srgbClr val="FF0000"/>
                </a:solidFill>
              </a:rPr>
              <a:t>100% Print Coverage | Stylish and comfy to notch up your athleisure style </a:t>
            </a:r>
            <a:br>
              <a:rPr lang="en-ZA" sz="2000" dirty="0">
                <a:solidFill>
                  <a:srgbClr val="FF0000"/>
                </a:solidFill>
              </a:rPr>
            </a:br>
            <a:br>
              <a:rPr lang="en-ZA" sz="1200" dirty="0">
                <a:solidFill>
                  <a:srgbClr val="FF0000"/>
                </a:solidFill>
              </a:rPr>
            </a:br>
            <a:r>
              <a:rPr lang="en-ZA" sz="1200" b="0" i="0" dirty="0">
                <a:solidFill>
                  <a:srgbClr val="999999"/>
                </a:solidFill>
                <a:effectLst/>
                <a:latin typeface="Arial" panose="020B0604020202020204" pitchFamily="34" charset="0"/>
              </a:rPr>
              <a:t>Our branded Sweaters are made from high-quality brushed fleece material which locks your full colour design into the fabric. The quality of the sublimation printing process means that the sweaters will retain their vibrant colours through years of continued use</a:t>
            </a:r>
            <a:br>
              <a:rPr lang="en-ZA" sz="1800" b="0" i="0" dirty="0">
                <a:solidFill>
                  <a:srgbClr val="999999"/>
                </a:solidFill>
                <a:effectLst/>
                <a:latin typeface="Arial" panose="020B0604020202020204" pitchFamily="34" charset="0"/>
              </a:rPr>
            </a:br>
            <a:endParaRPr lang="en-US" sz="1800" dirty="0">
              <a:solidFill>
                <a:srgbClr val="00B0F0"/>
              </a:solidFill>
            </a:endParaRPr>
          </a:p>
        </p:txBody>
      </p:sp>
    </p:spTree>
    <p:extLst>
      <p:ext uri="{BB962C8B-B14F-4D97-AF65-F5344CB8AC3E}">
        <p14:creationId xmlns:p14="http://schemas.microsoft.com/office/powerpoint/2010/main" val="4172296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CC3EF0-F13E-468D-8198-2FFABAAB8360}"/>
              </a:ext>
            </a:extLst>
          </p:cNvPr>
          <p:cNvSpPr>
            <a:spLocks noGrp="1"/>
          </p:cNvSpPr>
          <p:nvPr>
            <p:ph type="title"/>
          </p:nvPr>
        </p:nvSpPr>
        <p:spPr>
          <a:xfrm>
            <a:off x="899602" y="801883"/>
            <a:ext cx="4241977" cy="1521572"/>
          </a:xfrm>
        </p:spPr>
        <p:txBody>
          <a:bodyPr>
            <a:noAutofit/>
          </a:bodyPr>
          <a:lstStyle/>
          <a:p>
            <a:pPr>
              <a:buClr>
                <a:srgbClr val="0070C0"/>
              </a:buClr>
            </a:pPr>
            <a:r>
              <a:rPr lang="en-US" sz="4800" b="1" dirty="0">
                <a:latin typeface="+mj-lt"/>
              </a:rPr>
              <a:t>Mens Dakota</a:t>
            </a:r>
            <a:br>
              <a:rPr lang="en-US" sz="4800" b="1" dirty="0">
                <a:latin typeface="+mj-lt"/>
              </a:rPr>
            </a:br>
            <a:r>
              <a:rPr lang="en-US" sz="4800" b="1" dirty="0">
                <a:latin typeface="+mj-lt"/>
              </a:rPr>
              <a:t>Brushed </a:t>
            </a:r>
            <a:br>
              <a:rPr lang="en-US" sz="4800" b="1" dirty="0">
                <a:latin typeface="+mj-lt"/>
              </a:rPr>
            </a:br>
            <a:r>
              <a:rPr lang="en-US" sz="4800" b="1" dirty="0">
                <a:latin typeface="+mj-lt"/>
              </a:rPr>
              <a:t>Fleece Sweater</a:t>
            </a:r>
          </a:p>
        </p:txBody>
      </p:sp>
      <p:sp>
        <p:nvSpPr>
          <p:cNvPr id="9" name="Content Placeholder 8">
            <a:extLst>
              <a:ext uri="{FF2B5EF4-FFF2-40B4-BE49-F238E27FC236}">
                <a16:creationId xmlns:a16="http://schemas.microsoft.com/office/drawing/2014/main" id="{EC401CC4-711A-4213-A098-6A62651D89A1}"/>
              </a:ext>
            </a:extLst>
          </p:cNvPr>
          <p:cNvSpPr>
            <a:spLocks noGrp="1"/>
          </p:cNvSpPr>
          <p:nvPr>
            <p:ph sz="half" idx="2"/>
          </p:nvPr>
        </p:nvSpPr>
        <p:spPr>
          <a:xfrm>
            <a:off x="655195" y="2809982"/>
            <a:ext cx="4486384" cy="2485349"/>
          </a:xfrm>
        </p:spPr>
        <p:txBody>
          <a:bodyPr>
            <a:normAutofit/>
          </a:bodyPr>
          <a:lstStyle/>
          <a:p>
            <a:pPr>
              <a:buClr>
                <a:srgbClr val="0070C0"/>
              </a:buClr>
              <a:buFont typeface="Wingdings" panose="05000000000000000000" pitchFamily="2" charset="2"/>
              <a:buChar char="§"/>
            </a:pPr>
            <a:r>
              <a:rPr lang="en-US" sz="2000" b="1" dirty="0">
                <a:latin typeface="+mj-lt"/>
              </a:rPr>
              <a:t>Product Code </a:t>
            </a:r>
            <a:r>
              <a:rPr lang="en-US" sz="2000" dirty="0">
                <a:latin typeface="+mj-lt"/>
              </a:rPr>
              <a:t>: APP9025</a:t>
            </a:r>
          </a:p>
          <a:p>
            <a:pPr>
              <a:buClr>
                <a:srgbClr val="0070C0"/>
              </a:buClr>
              <a:buFont typeface="Wingdings" panose="05000000000000000000" pitchFamily="2" charset="2"/>
              <a:buChar char="§"/>
            </a:pPr>
            <a:r>
              <a:rPr lang="en-US" sz="2000" b="1" dirty="0">
                <a:latin typeface="+mj-lt"/>
              </a:rPr>
              <a:t>Branding</a:t>
            </a:r>
            <a:r>
              <a:rPr lang="en-US" sz="2000" dirty="0">
                <a:latin typeface="+mj-lt"/>
              </a:rPr>
              <a:t>: Custom Design Full Colour Included in Price</a:t>
            </a:r>
          </a:p>
          <a:p>
            <a:pPr>
              <a:buClr>
                <a:srgbClr val="0070C0"/>
              </a:buClr>
              <a:buFont typeface="Wingdings" panose="05000000000000000000" pitchFamily="2" charset="2"/>
              <a:buChar char="§"/>
            </a:pPr>
            <a:r>
              <a:rPr lang="en-US" sz="2000" b="1" dirty="0">
                <a:latin typeface="+mj-lt"/>
              </a:rPr>
              <a:t>Material</a:t>
            </a:r>
            <a:r>
              <a:rPr lang="en-US" sz="2000" dirty="0">
                <a:latin typeface="+mj-lt"/>
              </a:rPr>
              <a:t>: 240g/m2 brushed fleece</a:t>
            </a:r>
          </a:p>
          <a:p>
            <a:pPr>
              <a:buClr>
                <a:srgbClr val="0070C0"/>
              </a:buClr>
              <a:buFont typeface="Wingdings" panose="05000000000000000000" pitchFamily="2" charset="2"/>
              <a:buChar char="§"/>
            </a:pPr>
            <a:r>
              <a:rPr lang="en-US" sz="2000" b="1" dirty="0">
                <a:latin typeface="+mj-lt"/>
              </a:rPr>
              <a:t>SIZES : </a:t>
            </a:r>
            <a:r>
              <a:rPr lang="en-US" sz="2000" dirty="0">
                <a:solidFill>
                  <a:schemeClr val="tx1"/>
                </a:solidFill>
                <a:latin typeface="+mj-lt"/>
              </a:rPr>
              <a:t>S,M,L,XL,2XL,3XL,4XL,5XL</a:t>
            </a:r>
            <a:endParaRPr lang="en-US" sz="2000" b="1" dirty="0">
              <a:latin typeface="+mj-lt"/>
            </a:endParaRPr>
          </a:p>
          <a:p>
            <a:pPr>
              <a:buClr>
                <a:srgbClr val="0070C0"/>
              </a:buClr>
              <a:buFont typeface="Wingdings" panose="05000000000000000000" pitchFamily="2" charset="2"/>
              <a:buChar char="§"/>
            </a:pPr>
            <a:r>
              <a:rPr lang="en-US" sz="2000" b="1" dirty="0">
                <a:latin typeface="+mj-lt"/>
              </a:rPr>
              <a:t>Price</a:t>
            </a:r>
            <a:r>
              <a:rPr lang="en-US" sz="2000" dirty="0">
                <a:latin typeface="+mj-lt"/>
              </a:rPr>
              <a:t>: R</a:t>
            </a:r>
          </a:p>
        </p:txBody>
      </p:sp>
      <p:sp>
        <p:nvSpPr>
          <p:cNvPr id="2" name="Rectangle 1">
            <a:extLst>
              <a:ext uri="{FF2B5EF4-FFF2-40B4-BE49-F238E27FC236}">
                <a16:creationId xmlns:a16="http://schemas.microsoft.com/office/drawing/2014/main" id="{B6A8823B-F37F-4153-9B79-41C443C9C027}"/>
              </a:ext>
            </a:extLst>
          </p:cNvPr>
          <p:cNvSpPr/>
          <p:nvPr/>
        </p:nvSpPr>
        <p:spPr>
          <a:xfrm>
            <a:off x="-14798" y="926591"/>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1" name="Picture 10" descr="A picture containing text, font, logo, graphics&#10;&#10;Description automatically generated">
            <a:hlinkClick r:id="rId3"/>
            <a:extLst>
              <a:ext uri="{FF2B5EF4-FFF2-40B4-BE49-F238E27FC236}">
                <a16:creationId xmlns:a16="http://schemas.microsoft.com/office/drawing/2014/main" id="{776DFBE0-D84B-66BF-71EB-245C6C4CFD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724" y="5584629"/>
            <a:ext cx="2857500" cy="942975"/>
          </a:xfrm>
          <a:prstGeom prst="rect">
            <a:avLst/>
          </a:prstGeom>
        </p:spPr>
      </p:pic>
      <p:pic>
        <p:nvPicPr>
          <p:cNvPr id="21" name="Content Placeholder 20" descr="A red and white shirt with a logo&#10;&#10;Description automatically generated with low confidence">
            <a:extLst>
              <a:ext uri="{FF2B5EF4-FFF2-40B4-BE49-F238E27FC236}">
                <a16:creationId xmlns:a16="http://schemas.microsoft.com/office/drawing/2014/main" id="{59CED4BC-BFFB-4DAF-95DB-05D6099FE5A4}"/>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5141579" y="-250399"/>
            <a:ext cx="7108399" cy="7108399"/>
          </a:xfrm>
        </p:spPr>
      </p:pic>
    </p:spTree>
    <p:extLst>
      <p:ext uri="{BB962C8B-B14F-4D97-AF65-F5344CB8AC3E}">
        <p14:creationId xmlns:p14="http://schemas.microsoft.com/office/powerpoint/2010/main" val="151147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CC3EF0-F13E-468D-8198-2FFABAAB8360}"/>
              </a:ext>
            </a:extLst>
          </p:cNvPr>
          <p:cNvSpPr>
            <a:spLocks noGrp="1"/>
          </p:cNvSpPr>
          <p:nvPr>
            <p:ph type="title"/>
          </p:nvPr>
        </p:nvSpPr>
        <p:spPr>
          <a:xfrm>
            <a:off x="899602" y="801883"/>
            <a:ext cx="4241977" cy="1521572"/>
          </a:xfrm>
        </p:spPr>
        <p:txBody>
          <a:bodyPr>
            <a:noAutofit/>
          </a:bodyPr>
          <a:lstStyle/>
          <a:p>
            <a:pPr>
              <a:buClr>
                <a:srgbClr val="0070C0"/>
              </a:buClr>
            </a:pPr>
            <a:r>
              <a:rPr lang="en-US" sz="4800" b="1" dirty="0"/>
              <a:t>Ladie</a:t>
            </a:r>
            <a:r>
              <a:rPr lang="en-US" sz="4800" b="1" dirty="0">
                <a:latin typeface="+mj-lt"/>
              </a:rPr>
              <a:t>s Dakota</a:t>
            </a:r>
            <a:br>
              <a:rPr lang="en-US" sz="4800" b="1" dirty="0">
                <a:latin typeface="+mj-lt"/>
              </a:rPr>
            </a:br>
            <a:r>
              <a:rPr lang="en-US" sz="4800" b="1" dirty="0">
                <a:latin typeface="+mj-lt"/>
              </a:rPr>
              <a:t>Brushed </a:t>
            </a:r>
            <a:br>
              <a:rPr lang="en-US" sz="4800" b="1" dirty="0">
                <a:latin typeface="+mj-lt"/>
              </a:rPr>
            </a:br>
            <a:r>
              <a:rPr lang="en-US" sz="4800" b="1" dirty="0">
                <a:latin typeface="+mj-lt"/>
              </a:rPr>
              <a:t>Fleece Sweater</a:t>
            </a:r>
          </a:p>
        </p:txBody>
      </p:sp>
      <p:sp>
        <p:nvSpPr>
          <p:cNvPr id="9" name="Content Placeholder 8">
            <a:extLst>
              <a:ext uri="{FF2B5EF4-FFF2-40B4-BE49-F238E27FC236}">
                <a16:creationId xmlns:a16="http://schemas.microsoft.com/office/drawing/2014/main" id="{EC401CC4-711A-4213-A098-6A62651D89A1}"/>
              </a:ext>
            </a:extLst>
          </p:cNvPr>
          <p:cNvSpPr>
            <a:spLocks noGrp="1"/>
          </p:cNvSpPr>
          <p:nvPr>
            <p:ph sz="half" idx="2"/>
          </p:nvPr>
        </p:nvSpPr>
        <p:spPr>
          <a:xfrm>
            <a:off x="655195" y="2809982"/>
            <a:ext cx="4486384" cy="2485349"/>
          </a:xfrm>
        </p:spPr>
        <p:txBody>
          <a:bodyPr>
            <a:normAutofit/>
          </a:bodyPr>
          <a:lstStyle/>
          <a:p>
            <a:pPr>
              <a:buClr>
                <a:srgbClr val="0070C0"/>
              </a:buClr>
              <a:buFont typeface="Wingdings" panose="05000000000000000000" pitchFamily="2" charset="2"/>
              <a:buChar char="§"/>
            </a:pPr>
            <a:r>
              <a:rPr lang="en-US" sz="2000" b="1" dirty="0">
                <a:latin typeface="+mj-lt"/>
              </a:rPr>
              <a:t>Product Code </a:t>
            </a:r>
            <a:r>
              <a:rPr lang="en-US" sz="2000" dirty="0">
                <a:latin typeface="+mj-lt"/>
              </a:rPr>
              <a:t>: APP9026</a:t>
            </a:r>
          </a:p>
          <a:p>
            <a:pPr>
              <a:buClr>
                <a:srgbClr val="0070C0"/>
              </a:buClr>
              <a:buFont typeface="Wingdings" panose="05000000000000000000" pitchFamily="2" charset="2"/>
              <a:buChar char="§"/>
            </a:pPr>
            <a:r>
              <a:rPr lang="en-US" sz="2000" b="1" dirty="0">
                <a:latin typeface="+mj-lt"/>
              </a:rPr>
              <a:t>Branding</a:t>
            </a:r>
            <a:r>
              <a:rPr lang="en-US" sz="2000" dirty="0">
                <a:latin typeface="+mj-lt"/>
              </a:rPr>
              <a:t>: Custom Design Full Colour Included in Price</a:t>
            </a:r>
          </a:p>
          <a:p>
            <a:pPr>
              <a:buClr>
                <a:srgbClr val="0070C0"/>
              </a:buClr>
              <a:buFont typeface="Wingdings" panose="05000000000000000000" pitchFamily="2" charset="2"/>
              <a:buChar char="§"/>
            </a:pPr>
            <a:r>
              <a:rPr lang="en-US" sz="2000" b="1" dirty="0">
                <a:latin typeface="+mj-lt"/>
              </a:rPr>
              <a:t>Material</a:t>
            </a:r>
            <a:r>
              <a:rPr lang="en-US" sz="2000" dirty="0">
                <a:latin typeface="+mj-lt"/>
              </a:rPr>
              <a:t>: 240g/m2 brushed fleece</a:t>
            </a:r>
          </a:p>
          <a:p>
            <a:pPr>
              <a:buClr>
                <a:srgbClr val="0070C0"/>
              </a:buClr>
              <a:buFont typeface="Wingdings" panose="05000000000000000000" pitchFamily="2" charset="2"/>
              <a:buChar char="§"/>
            </a:pPr>
            <a:r>
              <a:rPr lang="en-US" sz="2000" b="1" dirty="0">
                <a:latin typeface="+mj-lt"/>
              </a:rPr>
              <a:t>SIZES : </a:t>
            </a:r>
            <a:r>
              <a:rPr lang="en-US" sz="2000" dirty="0">
                <a:solidFill>
                  <a:schemeClr val="tx1"/>
                </a:solidFill>
                <a:latin typeface="+mj-lt"/>
              </a:rPr>
              <a:t>S,M,L,XL,2XL,3XL,4XL,5XL</a:t>
            </a:r>
            <a:endParaRPr lang="en-US" sz="2000" b="1" dirty="0">
              <a:latin typeface="+mj-lt"/>
            </a:endParaRPr>
          </a:p>
          <a:p>
            <a:pPr>
              <a:buClr>
                <a:srgbClr val="0070C0"/>
              </a:buClr>
              <a:buFont typeface="Wingdings" panose="05000000000000000000" pitchFamily="2" charset="2"/>
              <a:buChar char="§"/>
            </a:pPr>
            <a:r>
              <a:rPr lang="en-US" sz="2000" b="1" dirty="0">
                <a:latin typeface="+mj-lt"/>
              </a:rPr>
              <a:t>Price</a:t>
            </a:r>
            <a:r>
              <a:rPr lang="en-US" sz="2000" dirty="0">
                <a:latin typeface="+mj-lt"/>
              </a:rPr>
              <a:t>: R</a:t>
            </a:r>
          </a:p>
        </p:txBody>
      </p:sp>
      <p:sp>
        <p:nvSpPr>
          <p:cNvPr id="2" name="Rectangle 1">
            <a:extLst>
              <a:ext uri="{FF2B5EF4-FFF2-40B4-BE49-F238E27FC236}">
                <a16:creationId xmlns:a16="http://schemas.microsoft.com/office/drawing/2014/main" id="{B6A8823B-F37F-4153-9B79-41C443C9C027}"/>
              </a:ext>
            </a:extLst>
          </p:cNvPr>
          <p:cNvSpPr/>
          <p:nvPr/>
        </p:nvSpPr>
        <p:spPr>
          <a:xfrm>
            <a:off x="-14798" y="926591"/>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1" name="Picture 10" descr="A picture containing text, font, logo, graphics&#10;&#10;Description automatically generated">
            <a:hlinkClick r:id="rId3"/>
            <a:extLst>
              <a:ext uri="{FF2B5EF4-FFF2-40B4-BE49-F238E27FC236}">
                <a16:creationId xmlns:a16="http://schemas.microsoft.com/office/drawing/2014/main" id="{776DFBE0-D84B-66BF-71EB-245C6C4CFD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724" y="5584629"/>
            <a:ext cx="2857500" cy="942975"/>
          </a:xfrm>
          <a:prstGeom prst="rect">
            <a:avLst/>
          </a:prstGeom>
        </p:spPr>
      </p:pic>
      <p:pic>
        <p:nvPicPr>
          <p:cNvPr id="6" name="Content Placeholder 5" descr="A blue and white sweater&#10;&#10;Description automatically generated with medium confidence">
            <a:extLst>
              <a:ext uri="{FF2B5EF4-FFF2-40B4-BE49-F238E27FC236}">
                <a16:creationId xmlns:a16="http://schemas.microsoft.com/office/drawing/2014/main" id="{387D61ED-CB73-4919-7596-B4A7ACB209A1}"/>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5214265" y="0"/>
            <a:ext cx="7022065" cy="7022065"/>
          </a:xfrm>
        </p:spPr>
      </p:pic>
    </p:spTree>
    <p:extLst>
      <p:ext uri="{BB962C8B-B14F-4D97-AF65-F5344CB8AC3E}">
        <p14:creationId xmlns:p14="http://schemas.microsoft.com/office/powerpoint/2010/main" val="3489708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CC3EF0-F13E-468D-8198-2FFABAAB8360}"/>
              </a:ext>
            </a:extLst>
          </p:cNvPr>
          <p:cNvSpPr>
            <a:spLocks noGrp="1"/>
          </p:cNvSpPr>
          <p:nvPr>
            <p:ph type="title"/>
          </p:nvPr>
        </p:nvSpPr>
        <p:spPr>
          <a:xfrm>
            <a:off x="972288" y="1228299"/>
            <a:ext cx="4241977" cy="1095156"/>
          </a:xfrm>
        </p:spPr>
        <p:txBody>
          <a:bodyPr>
            <a:noAutofit/>
          </a:bodyPr>
          <a:lstStyle/>
          <a:p>
            <a:pPr>
              <a:buClr>
                <a:srgbClr val="0070C0"/>
              </a:buClr>
            </a:pPr>
            <a:r>
              <a:rPr lang="en-US" sz="4800" b="1" dirty="0">
                <a:latin typeface="+mj-lt"/>
              </a:rPr>
              <a:t>Mens Bentlee</a:t>
            </a:r>
            <a:br>
              <a:rPr lang="en-US" sz="4800" b="1" dirty="0">
                <a:latin typeface="+mj-lt"/>
              </a:rPr>
            </a:br>
            <a:r>
              <a:rPr lang="en-US" sz="4800" b="1" dirty="0">
                <a:latin typeface="+mj-lt"/>
              </a:rPr>
              <a:t>Brushed </a:t>
            </a:r>
            <a:br>
              <a:rPr lang="en-US" sz="4800" b="1" dirty="0">
                <a:latin typeface="+mj-lt"/>
              </a:rPr>
            </a:br>
            <a:r>
              <a:rPr lang="en-US" sz="4800" b="1" dirty="0">
                <a:latin typeface="+mj-lt"/>
              </a:rPr>
              <a:t>Fleece Sweater – 50/50 print on front only</a:t>
            </a:r>
          </a:p>
        </p:txBody>
      </p:sp>
      <p:sp>
        <p:nvSpPr>
          <p:cNvPr id="9" name="Content Placeholder 8">
            <a:extLst>
              <a:ext uri="{FF2B5EF4-FFF2-40B4-BE49-F238E27FC236}">
                <a16:creationId xmlns:a16="http://schemas.microsoft.com/office/drawing/2014/main" id="{EC401CC4-711A-4213-A098-6A62651D89A1}"/>
              </a:ext>
            </a:extLst>
          </p:cNvPr>
          <p:cNvSpPr>
            <a:spLocks noGrp="1"/>
          </p:cNvSpPr>
          <p:nvPr>
            <p:ph sz="half" idx="2"/>
          </p:nvPr>
        </p:nvSpPr>
        <p:spPr>
          <a:xfrm>
            <a:off x="850084" y="3429000"/>
            <a:ext cx="4486384" cy="2485349"/>
          </a:xfrm>
        </p:spPr>
        <p:txBody>
          <a:bodyPr>
            <a:normAutofit/>
          </a:bodyPr>
          <a:lstStyle/>
          <a:p>
            <a:pPr>
              <a:buClr>
                <a:srgbClr val="0070C0"/>
              </a:buClr>
              <a:buFont typeface="Wingdings" panose="05000000000000000000" pitchFamily="2" charset="2"/>
              <a:buChar char="§"/>
            </a:pPr>
            <a:r>
              <a:rPr lang="en-US" sz="2000" b="1" dirty="0">
                <a:latin typeface="+mj-lt"/>
              </a:rPr>
              <a:t>Product Code </a:t>
            </a:r>
            <a:r>
              <a:rPr lang="en-US" sz="2000" dirty="0">
                <a:latin typeface="+mj-lt"/>
              </a:rPr>
              <a:t>: APP7047</a:t>
            </a:r>
          </a:p>
          <a:p>
            <a:pPr>
              <a:buClr>
                <a:srgbClr val="0070C0"/>
              </a:buClr>
              <a:buFont typeface="Wingdings" panose="05000000000000000000" pitchFamily="2" charset="2"/>
              <a:buChar char="§"/>
            </a:pPr>
            <a:r>
              <a:rPr lang="en-US" sz="2000" b="1" dirty="0">
                <a:latin typeface="+mj-lt"/>
              </a:rPr>
              <a:t>Branding</a:t>
            </a:r>
            <a:r>
              <a:rPr lang="en-US" sz="2000" dirty="0">
                <a:latin typeface="+mj-lt"/>
              </a:rPr>
              <a:t>: Custom Design Full Colour Included in Price</a:t>
            </a:r>
          </a:p>
          <a:p>
            <a:pPr>
              <a:buClr>
                <a:srgbClr val="0070C0"/>
              </a:buClr>
              <a:buFont typeface="Wingdings" panose="05000000000000000000" pitchFamily="2" charset="2"/>
              <a:buChar char="§"/>
            </a:pPr>
            <a:r>
              <a:rPr lang="en-US" sz="2000" b="1" dirty="0">
                <a:latin typeface="+mj-lt"/>
              </a:rPr>
              <a:t>Material</a:t>
            </a:r>
            <a:r>
              <a:rPr lang="en-US" sz="2000" dirty="0">
                <a:latin typeface="+mj-lt"/>
              </a:rPr>
              <a:t>: 240g/m2 brushed fleece</a:t>
            </a:r>
          </a:p>
          <a:p>
            <a:pPr>
              <a:buClr>
                <a:srgbClr val="0070C0"/>
              </a:buClr>
              <a:buFont typeface="Wingdings" panose="05000000000000000000" pitchFamily="2" charset="2"/>
              <a:buChar char="§"/>
            </a:pPr>
            <a:r>
              <a:rPr lang="en-US" sz="2000" b="1" dirty="0">
                <a:latin typeface="+mj-lt"/>
              </a:rPr>
              <a:t>SIZES : </a:t>
            </a:r>
            <a:r>
              <a:rPr lang="en-US" sz="2000" dirty="0">
                <a:solidFill>
                  <a:schemeClr val="tx1"/>
                </a:solidFill>
                <a:latin typeface="+mj-lt"/>
              </a:rPr>
              <a:t>S,M,L,XL,2XL,3XL,4XL,5XL</a:t>
            </a:r>
            <a:endParaRPr lang="en-US" sz="2000" b="1" dirty="0">
              <a:latin typeface="+mj-lt"/>
            </a:endParaRPr>
          </a:p>
          <a:p>
            <a:pPr>
              <a:buClr>
                <a:srgbClr val="0070C0"/>
              </a:buClr>
              <a:buFont typeface="Wingdings" panose="05000000000000000000" pitchFamily="2" charset="2"/>
              <a:buChar char="§"/>
            </a:pPr>
            <a:r>
              <a:rPr lang="en-US" sz="2000" b="1" dirty="0">
                <a:latin typeface="+mj-lt"/>
              </a:rPr>
              <a:t>Price</a:t>
            </a:r>
            <a:r>
              <a:rPr lang="en-US" sz="2000" dirty="0">
                <a:latin typeface="+mj-lt"/>
              </a:rPr>
              <a:t>: R</a:t>
            </a:r>
          </a:p>
        </p:txBody>
      </p:sp>
      <p:sp>
        <p:nvSpPr>
          <p:cNvPr id="2" name="Rectangle 1">
            <a:extLst>
              <a:ext uri="{FF2B5EF4-FFF2-40B4-BE49-F238E27FC236}">
                <a16:creationId xmlns:a16="http://schemas.microsoft.com/office/drawing/2014/main" id="{B6A8823B-F37F-4153-9B79-41C443C9C027}"/>
              </a:ext>
            </a:extLst>
          </p:cNvPr>
          <p:cNvSpPr/>
          <p:nvPr/>
        </p:nvSpPr>
        <p:spPr>
          <a:xfrm>
            <a:off x="-14798" y="926591"/>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1" name="Picture 10" descr="A picture containing text, font, logo, graphics&#10;&#10;Description automatically generated">
            <a:hlinkClick r:id="rId3"/>
            <a:extLst>
              <a:ext uri="{FF2B5EF4-FFF2-40B4-BE49-F238E27FC236}">
                <a16:creationId xmlns:a16="http://schemas.microsoft.com/office/drawing/2014/main" id="{776DFBE0-D84B-66BF-71EB-245C6C4CFD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2384" y="5792195"/>
            <a:ext cx="2857500" cy="942975"/>
          </a:xfrm>
          <a:prstGeom prst="rect">
            <a:avLst/>
          </a:prstGeom>
        </p:spPr>
      </p:pic>
      <p:pic>
        <p:nvPicPr>
          <p:cNvPr id="8" name="Content Placeholder 7" descr="A long sleeved shirt with a logo on it&#10;&#10;Description automatically generated with low confidence">
            <a:extLst>
              <a:ext uri="{FF2B5EF4-FFF2-40B4-BE49-F238E27FC236}">
                <a16:creationId xmlns:a16="http://schemas.microsoft.com/office/drawing/2014/main" id="{A8CB4381-EC92-F928-EEFB-CE3D9DFD0AF9}"/>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5409154" y="-6005"/>
            <a:ext cx="6864005" cy="6864005"/>
          </a:xfrm>
        </p:spPr>
      </p:pic>
    </p:spTree>
    <p:extLst>
      <p:ext uri="{BB962C8B-B14F-4D97-AF65-F5344CB8AC3E}">
        <p14:creationId xmlns:p14="http://schemas.microsoft.com/office/powerpoint/2010/main" val="3218184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CC3EF0-F13E-468D-8198-2FFABAAB8360}"/>
              </a:ext>
            </a:extLst>
          </p:cNvPr>
          <p:cNvSpPr>
            <a:spLocks noGrp="1"/>
          </p:cNvSpPr>
          <p:nvPr>
            <p:ph type="title"/>
          </p:nvPr>
        </p:nvSpPr>
        <p:spPr>
          <a:xfrm>
            <a:off x="972288" y="1228299"/>
            <a:ext cx="4241977" cy="1095156"/>
          </a:xfrm>
        </p:spPr>
        <p:txBody>
          <a:bodyPr>
            <a:noAutofit/>
          </a:bodyPr>
          <a:lstStyle/>
          <a:p>
            <a:pPr>
              <a:buClr>
                <a:srgbClr val="0070C0"/>
              </a:buClr>
            </a:pPr>
            <a:r>
              <a:rPr lang="en-US" sz="4800" b="1" dirty="0"/>
              <a:t>Mens Ombre</a:t>
            </a:r>
            <a:br>
              <a:rPr lang="en-US" sz="4800" b="1" dirty="0">
                <a:latin typeface="+mj-lt"/>
              </a:rPr>
            </a:br>
            <a:r>
              <a:rPr lang="en-US" sz="4800" b="1" dirty="0">
                <a:latin typeface="+mj-lt"/>
              </a:rPr>
              <a:t>Brushed </a:t>
            </a:r>
            <a:br>
              <a:rPr lang="en-US" sz="4800" b="1" dirty="0">
                <a:latin typeface="+mj-lt"/>
              </a:rPr>
            </a:br>
            <a:r>
              <a:rPr lang="en-US" sz="4800" b="1" dirty="0">
                <a:latin typeface="+mj-lt"/>
              </a:rPr>
              <a:t>Fleece Sweater </a:t>
            </a:r>
          </a:p>
        </p:txBody>
      </p:sp>
      <p:sp>
        <p:nvSpPr>
          <p:cNvPr id="9" name="Content Placeholder 8">
            <a:extLst>
              <a:ext uri="{FF2B5EF4-FFF2-40B4-BE49-F238E27FC236}">
                <a16:creationId xmlns:a16="http://schemas.microsoft.com/office/drawing/2014/main" id="{EC401CC4-711A-4213-A098-6A62651D89A1}"/>
              </a:ext>
            </a:extLst>
          </p:cNvPr>
          <p:cNvSpPr>
            <a:spLocks noGrp="1"/>
          </p:cNvSpPr>
          <p:nvPr>
            <p:ph sz="half" idx="2"/>
          </p:nvPr>
        </p:nvSpPr>
        <p:spPr>
          <a:xfrm>
            <a:off x="825326" y="2992272"/>
            <a:ext cx="4486384" cy="2485349"/>
          </a:xfrm>
        </p:spPr>
        <p:txBody>
          <a:bodyPr>
            <a:normAutofit/>
          </a:bodyPr>
          <a:lstStyle/>
          <a:p>
            <a:pPr>
              <a:buClr>
                <a:srgbClr val="0070C0"/>
              </a:buClr>
              <a:buFont typeface="Wingdings" panose="05000000000000000000" pitchFamily="2" charset="2"/>
              <a:buChar char="§"/>
            </a:pPr>
            <a:r>
              <a:rPr lang="en-US" sz="2000" b="1" dirty="0">
                <a:latin typeface="+mj-lt"/>
              </a:rPr>
              <a:t>Product Code </a:t>
            </a:r>
            <a:r>
              <a:rPr lang="en-US" sz="2000" dirty="0">
                <a:latin typeface="+mj-lt"/>
              </a:rPr>
              <a:t>: APP331</a:t>
            </a:r>
          </a:p>
          <a:p>
            <a:pPr>
              <a:buClr>
                <a:srgbClr val="0070C0"/>
              </a:buClr>
              <a:buFont typeface="Wingdings" panose="05000000000000000000" pitchFamily="2" charset="2"/>
              <a:buChar char="§"/>
            </a:pPr>
            <a:r>
              <a:rPr lang="en-US" sz="2000" b="1" dirty="0">
                <a:latin typeface="+mj-lt"/>
              </a:rPr>
              <a:t>Branding</a:t>
            </a:r>
            <a:r>
              <a:rPr lang="en-US" sz="2000" dirty="0">
                <a:latin typeface="+mj-lt"/>
              </a:rPr>
              <a:t>: Custom Design Full Colour Included in Price</a:t>
            </a:r>
          </a:p>
          <a:p>
            <a:pPr>
              <a:buClr>
                <a:srgbClr val="0070C0"/>
              </a:buClr>
              <a:buFont typeface="Wingdings" panose="05000000000000000000" pitchFamily="2" charset="2"/>
              <a:buChar char="§"/>
            </a:pPr>
            <a:r>
              <a:rPr lang="en-US" sz="2000" b="1" dirty="0">
                <a:latin typeface="+mj-lt"/>
              </a:rPr>
              <a:t>Material</a:t>
            </a:r>
            <a:r>
              <a:rPr lang="en-US" sz="2000" dirty="0">
                <a:latin typeface="+mj-lt"/>
              </a:rPr>
              <a:t>: 240g/m2 brushed fleece</a:t>
            </a:r>
          </a:p>
          <a:p>
            <a:pPr>
              <a:buClr>
                <a:srgbClr val="0070C0"/>
              </a:buClr>
              <a:buFont typeface="Wingdings" panose="05000000000000000000" pitchFamily="2" charset="2"/>
              <a:buChar char="§"/>
            </a:pPr>
            <a:r>
              <a:rPr lang="en-US" sz="2000" b="1" dirty="0">
                <a:latin typeface="+mj-lt"/>
              </a:rPr>
              <a:t>SIZES : </a:t>
            </a:r>
            <a:r>
              <a:rPr lang="en-US" sz="2000" dirty="0">
                <a:solidFill>
                  <a:schemeClr val="tx1"/>
                </a:solidFill>
                <a:latin typeface="+mj-lt"/>
              </a:rPr>
              <a:t>S,M,L,XL,2XL,3XL,4XL,5XL</a:t>
            </a:r>
            <a:endParaRPr lang="en-US" sz="2000" b="1" dirty="0">
              <a:latin typeface="+mj-lt"/>
            </a:endParaRPr>
          </a:p>
          <a:p>
            <a:pPr>
              <a:buClr>
                <a:srgbClr val="0070C0"/>
              </a:buClr>
              <a:buFont typeface="Wingdings" panose="05000000000000000000" pitchFamily="2" charset="2"/>
              <a:buChar char="§"/>
            </a:pPr>
            <a:r>
              <a:rPr lang="en-US" sz="2000" b="1" dirty="0">
                <a:latin typeface="+mj-lt"/>
              </a:rPr>
              <a:t>Price</a:t>
            </a:r>
            <a:r>
              <a:rPr lang="en-US" sz="2000" dirty="0">
                <a:latin typeface="+mj-lt"/>
              </a:rPr>
              <a:t>: R</a:t>
            </a:r>
          </a:p>
        </p:txBody>
      </p:sp>
      <p:sp>
        <p:nvSpPr>
          <p:cNvPr id="2" name="Rectangle 1">
            <a:extLst>
              <a:ext uri="{FF2B5EF4-FFF2-40B4-BE49-F238E27FC236}">
                <a16:creationId xmlns:a16="http://schemas.microsoft.com/office/drawing/2014/main" id="{B6A8823B-F37F-4153-9B79-41C443C9C027}"/>
              </a:ext>
            </a:extLst>
          </p:cNvPr>
          <p:cNvSpPr/>
          <p:nvPr/>
        </p:nvSpPr>
        <p:spPr>
          <a:xfrm>
            <a:off x="-14798" y="926591"/>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1" name="Picture 10" descr="A picture containing text, font, logo, graphics&#10;&#10;Description automatically generated">
            <a:hlinkClick r:id="rId3"/>
            <a:extLst>
              <a:ext uri="{FF2B5EF4-FFF2-40B4-BE49-F238E27FC236}">
                <a16:creationId xmlns:a16="http://schemas.microsoft.com/office/drawing/2014/main" id="{776DFBE0-D84B-66BF-71EB-245C6C4CFD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9679" y="5766179"/>
            <a:ext cx="2857500" cy="942975"/>
          </a:xfrm>
          <a:prstGeom prst="rect">
            <a:avLst/>
          </a:prstGeom>
        </p:spPr>
      </p:pic>
      <p:pic>
        <p:nvPicPr>
          <p:cNvPr id="14" name="Content Placeholder 13" descr="A black and red sweatshirt with white text&#10;&#10;Description automatically generated with low confidence">
            <a:extLst>
              <a:ext uri="{FF2B5EF4-FFF2-40B4-BE49-F238E27FC236}">
                <a16:creationId xmlns:a16="http://schemas.microsoft.com/office/drawing/2014/main" id="{49F91E37-4B56-8A3D-A5E1-0875097B6222}"/>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5277197" y="0"/>
            <a:ext cx="6914803" cy="6914803"/>
          </a:xfrm>
        </p:spPr>
      </p:pic>
    </p:spTree>
    <p:extLst>
      <p:ext uri="{BB962C8B-B14F-4D97-AF65-F5344CB8AC3E}">
        <p14:creationId xmlns:p14="http://schemas.microsoft.com/office/powerpoint/2010/main" val="1137989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CC3EF0-F13E-468D-8198-2FFABAAB8360}"/>
              </a:ext>
            </a:extLst>
          </p:cNvPr>
          <p:cNvSpPr>
            <a:spLocks noGrp="1"/>
          </p:cNvSpPr>
          <p:nvPr>
            <p:ph type="title"/>
          </p:nvPr>
        </p:nvSpPr>
        <p:spPr>
          <a:xfrm>
            <a:off x="972288" y="1228299"/>
            <a:ext cx="4241977" cy="1095156"/>
          </a:xfrm>
        </p:spPr>
        <p:txBody>
          <a:bodyPr>
            <a:noAutofit/>
          </a:bodyPr>
          <a:lstStyle/>
          <a:p>
            <a:pPr>
              <a:buClr>
                <a:srgbClr val="0070C0"/>
              </a:buClr>
            </a:pPr>
            <a:r>
              <a:rPr lang="en-US" sz="4800" b="1" dirty="0"/>
              <a:t>Ladies Ombre</a:t>
            </a:r>
            <a:br>
              <a:rPr lang="en-US" sz="4800" b="1" dirty="0">
                <a:latin typeface="+mj-lt"/>
              </a:rPr>
            </a:br>
            <a:r>
              <a:rPr lang="en-US" sz="4800" b="1" dirty="0">
                <a:latin typeface="+mj-lt"/>
              </a:rPr>
              <a:t>Brushed </a:t>
            </a:r>
            <a:br>
              <a:rPr lang="en-US" sz="4800" b="1" dirty="0">
                <a:latin typeface="+mj-lt"/>
              </a:rPr>
            </a:br>
            <a:r>
              <a:rPr lang="en-US" sz="4800" b="1" dirty="0">
                <a:latin typeface="+mj-lt"/>
              </a:rPr>
              <a:t>Fleece Sweater </a:t>
            </a:r>
          </a:p>
        </p:txBody>
      </p:sp>
      <p:sp>
        <p:nvSpPr>
          <p:cNvPr id="9" name="Content Placeholder 8">
            <a:extLst>
              <a:ext uri="{FF2B5EF4-FFF2-40B4-BE49-F238E27FC236}">
                <a16:creationId xmlns:a16="http://schemas.microsoft.com/office/drawing/2014/main" id="{EC401CC4-711A-4213-A098-6A62651D89A1}"/>
              </a:ext>
            </a:extLst>
          </p:cNvPr>
          <p:cNvSpPr>
            <a:spLocks noGrp="1"/>
          </p:cNvSpPr>
          <p:nvPr>
            <p:ph sz="half" idx="2"/>
          </p:nvPr>
        </p:nvSpPr>
        <p:spPr>
          <a:xfrm>
            <a:off x="825326" y="2992272"/>
            <a:ext cx="4486384" cy="2485349"/>
          </a:xfrm>
        </p:spPr>
        <p:txBody>
          <a:bodyPr>
            <a:normAutofit/>
          </a:bodyPr>
          <a:lstStyle/>
          <a:p>
            <a:pPr>
              <a:buClr>
                <a:srgbClr val="0070C0"/>
              </a:buClr>
              <a:buFont typeface="Wingdings" panose="05000000000000000000" pitchFamily="2" charset="2"/>
              <a:buChar char="§"/>
            </a:pPr>
            <a:r>
              <a:rPr lang="en-US" sz="2000" b="1" dirty="0">
                <a:latin typeface="+mj-lt"/>
              </a:rPr>
              <a:t>Product Code </a:t>
            </a:r>
            <a:r>
              <a:rPr lang="en-US" sz="2000" dirty="0">
                <a:latin typeface="+mj-lt"/>
              </a:rPr>
              <a:t>: APP332</a:t>
            </a:r>
          </a:p>
          <a:p>
            <a:pPr>
              <a:buClr>
                <a:srgbClr val="0070C0"/>
              </a:buClr>
              <a:buFont typeface="Wingdings" panose="05000000000000000000" pitchFamily="2" charset="2"/>
              <a:buChar char="§"/>
            </a:pPr>
            <a:r>
              <a:rPr lang="en-US" sz="2000" b="1" dirty="0">
                <a:latin typeface="+mj-lt"/>
              </a:rPr>
              <a:t>Branding</a:t>
            </a:r>
            <a:r>
              <a:rPr lang="en-US" sz="2000" dirty="0">
                <a:latin typeface="+mj-lt"/>
              </a:rPr>
              <a:t>: Custom Design Full Colour Included in Price</a:t>
            </a:r>
          </a:p>
          <a:p>
            <a:pPr>
              <a:buClr>
                <a:srgbClr val="0070C0"/>
              </a:buClr>
              <a:buFont typeface="Wingdings" panose="05000000000000000000" pitchFamily="2" charset="2"/>
              <a:buChar char="§"/>
            </a:pPr>
            <a:r>
              <a:rPr lang="en-US" sz="2000" b="1" dirty="0">
                <a:latin typeface="+mj-lt"/>
              </a:rPr>
              <a:t>Material</a:t>
            </a:r>
            <a:r>
              <a:rPr lang="en-US" sz="2000" dirty="0">
                <a:latin typeface="+mj-lt"/>
              </a:rPr>
              <a:t>: 240g/m2 brushed fleece</a:t>
            </a:r>
          </a:p>
          <a:p>
            <a:pPr>
              <a:buClr>
                <a:srgbClr val="0070C0"/>
              </a:buClr>
              <a:buFont typeface="Wingdings" panose="05000000000000000000" pitchFamily="2" charset="2"/>
              <a:buChar char="§"/>
            </a:pPr>
            <a:r>
              <a:rPr lang="en-US" sz="2000" b="1" dirty="0">
                <a:latin typeface="+mj-lt"/>
              </a:rPr>
              <a:t>SIZES : </a:t>
            </a:r>
            <a:r>
              <a:rPr lang="en-US" sz="2000" dirty="0">
                <a:solidFill>
                  <a:schemeClr val="tx1"/>
                </a:solidFill>
                <a:latin typeface="+mj-lt"/>
              </a:rPr>
              <a:t>S,M,L,XL,2XL,3XL,4XL,5XL</a:t>
            </a:r>
            <a:endParaRPr lang="en-US" sz="2000" b="1" dirty="0">
              <a:latin typeface="+mj-lt"/>
            </a:endParaRPr>
          </a:p>
          <a:p>
            <a:pPr>
              <a:buClr>
                <a:srgbClr val="0070C0"/>
              </a:buClr>
              <a:buFont typeface="Wingdings" panose="05000000000000000000" pitchFamily="2" charset="2"/>
              <a:buChar char="§"/>
            </a:pPr>
            <a:r>
              <a:rPr lang="en-US" sz="2000" b="1" dirty="0">
                <a:latin typeface="+mj-lt"/>
              </a:rPr>
              <a:t>Price</a:t>
            </a:r>
            <a:r>
              <a:rPr lang="en-US" sz="2000" dirty="0">
                <a:latin typeface="+mj-lt"/>
              </a:rPr>
              <a:t>: R</a:t>
            </a:r>
          </a:p>
        </p:txBody>
      </p:sp>
      <p:sp>
        <p:nvSpPr>
          <p:cNvPr id="2" name="Rectangle 1">
            <a:extLst>
              <a:ext uri="{FF2B5EF4-FFF2-40B4-BE49-F238E27FC236}">
                <a16:creationId xmlns:a16="http://schemas.microsoft.com/office/drawing/2014/main" id="{B6A8823B-F37F-4153-9B79-41C443C9C027}"/>
              </a:ext>
            </a:extLst>
          </p:cNvPr>
          <p:cNvSpPr/>
          <p:nvPr/>
        </p:nvSpPr>
        <p:spPr>
          <a:xfrm>
            <a:off x="-14798" y="926591"/>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1" name="Picture 10" descr="A picture containing text, font, logo, graphics&#10;&#10;Description automatically generated">
            <a:hlinkClick r:id="rId3"/>
            <a:extLst>
              <a:ext uri="{FF2B5EF4-FFF2-40B4-BE49-F238E27FC236}">
                <a16:creationId xmlns:a16="http://schemas.microsoft.com/office/drawing/2014/main" id="{776DFBE0-D84B-66BF-71EB-245C6C4CFD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9679" y="5766179"/>
            <a:ext cx="2857500" cy="942975"/>
          </a:xfrm>
          <a:prstGeom prst="rect">
            <a:avLst/>
          </a:prstGeom>
        </p:spPr>
      </p:pic>
      <p:pic>
        <p:nvPicPr>
          <p:cNvPr id="6" name="Content Placeholder 5" descr="A black and yellow sweater with red text&#10;&#10;Description automatically generated with low confidence">
            <a:extLst>
              <a:ext uri="{FF2B5EF4-FFF2-40B4-BE49-F238E27FC236}">
                <a16:creationId xmlns:a16="http://schemas.microsoft.com/office/drawing/2014/main" id="{1EF45FB5-B372-EE32-2478-633BCC124345}"/>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5327996" y="-6004"/>
            <a:ext cx="6864004" cy="6864004"/>
          </a:xfrm>
        </p:spPr>
      </p:pic>
    </p:spTree>
    <p:extLst>
      <p:ext uri="{BB962C8B-B14F-4D97-AF65-F5344CB8AC3E}">
        <p14:creationId xmlns:p14="http://schemas.microsoft.com/office/powerpoint/2010/main" val="8789546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F97E1AA456CAB4696727019BBA54489" ma:contentTypeVersion="2" ma:contentTypeDescription="Create a new document." ma:contentTypeScope="" ma:versionID="54c92a1c34a891b454546c7222c55945">
  <xsd:schema xmlns:xsd="http://www.w3.org/2001/XMLSchema" xmlns:xs="http://www.w3.org/2001/XMLSchema" xmlns:p="http://schemas.microsoft.com/office/2006/metadata/properties" xmlns:ns3="68a40ce1-48ba-4d32-874d-d87d7956fc51" targetNamespace="http://schemas.microsoft.com/office/2006/metadata/properties" ma:root="true" ma:fieldsID="d29517fe72cfc078f7bc5addb3866bfe" ns3:_="">
    <xsd:import namespace="68a40ce1-48ba-4d32-874d-d87d7956fc51"/>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a40ce1-48ba-4d32-874d-d87d7956fc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23460D-3E20-48C5-A859-2C5A34EC8936}">
  <ds:schemaRefs>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purl.org/dc/elements/1.1/"/>
    <ds:schemaRef ds:uri="68a40ce1-48ba-4d32-874d-d87d7956fc51"/>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C2A10C10-D61D-4899-89F3-ABF0F7778D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a40ce1-48ba-4d32-874d-d87d7956fc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4D7FD7-1419-4266-97B6-81590D9BFA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8656</TotalTime>
  <Words>307</Words>
  <Application>Microsoft Office PowerPoint</Application>
  <PresentationFormat>Widescreen</PresentationFormat>
  <Paragraphs>37</Paragraphs>
  <Slides>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Aharoni</vt:lpstr>
      <vt:lpstr>Arial</vt:lpstr>
      <vt:lpstr>Calibri</vt:lpstr>
      <vt:lpstr>Calibri Light</vt:lpstr>
      <vt:lpstr>Wingdings</vt:lpstr>
      <vt:lpstr>Office Theme</vt:lpstr>
      <vt:lpstr>Sweaters 100% Print Coverage | Stylish and comfy to notch up your athleisure style   Our branded Sweaters are made from high-quality brushed fleece material which locks your full colour design into the fabric. The quality of the sublimation printing process means that the sweaters will retain their vibrant colours through years of continued use </vt:lpstr>
      <vt:lpstr>Mens Dakota Brushed  Fleece Sweater</vt:lpstr>
      <vt:lpstr>Ladies Dakota Brushed  Fleece Sweater</vt:lpstr>
      <vt:lpstr>Mens Bentlee Brushed  Fleece Sweater – 50/50 print on front only</vt:lpstr>
      <vt:lpstr>Mens Ombre Brushed  Fleece Sweater </vt:lpstr>
      <vt:lpstr>Ladies Ombre Brushed  Fleece Sweater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Clothing &amp; Apparel –Jackets Including 3D and 360 rotating view  2021-2022</dc:title>
  <dc:creator>Praveen Naidoo</dc:creator>
  <cp:lastModifiedBy>Lindani Gumpo</cp:lastModifiedBy>
  <cp:revision>45</cp:revision>
  <dcterms:created xsi:type="dcterms:W3CDTF">2021-04-02T11:09:36Z</dcterms:created>
  <dcterms:modified xsi:type="dcterms:W3CDTF">2023-06-07T14:59:05Z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0x010100DF97E1AA456CAB4696727019BBA54489</vt:lpwstr>
  </property>
</Properties>
</file>