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grandir Bold" panose="020B0604020202020204" charset="0"/>
      <p:regular r:id="rId11"/>
    </p:embeddedFont>
    <p:embeddedFont>
      <p:font typeface="Poppins" panose="00000500000000000000" pitchFamily="2" charset="0"/>
      <p:regular r:id="rId12"/>
    </p:embeddedFont>
    <p:embeddedFont>
      <p:font typeface="Poppins Bold" panose="00000800000000000000" charset="0"/>
      <p:regular r:id="rId13"/>
    </p:embeddedFont>
    <p:embeddedFont>
      <p:font typeface="Poppins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68318" y="349424"/>
            <a:ext cx="8265639" cy="5100365"/>
            <a:chOff x="0" y="0"/>
            <a:chExt cx="2176958" cy="1343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6959" cy="1343306"/>
            </a:xfrm>
            <a:custGeom>
              <a:avLst/>
              <a:gdLst/>
              <a:ahLst/>
              <a:cxnLst/>
              <a:rect l="l" t="t" r="r" b="b"/>
              <a:pathLst>
                <a:path w="2176959" h="1343306">
                  <a:moveTo>
                    <a:pt x="28099" y="0"/>
                  </a:moveTo>
                  <a:lnTo>
                    <a:pt x="2148859" y="0"/>
                  </a:lnTo>
                  <a:cubicBezTo>
                    <a:pt x="2156312" y="0"/>
                    <a:pt x="2163459" y="2960"/>
                    <a:pt x="2168728" y="8230"/>
                  </a:cubicBezTo>
                  <a:cubicBezTo>
                    <a:pt x="2173998" y="13500"/>
                    <a:pt x="2176959" y="20647"/>
                    <a:pt x="2176959" y="28099"/>
                  </a:cubicBezTo>
                  <a:lnTo>
                    <a:pt x="2176959" y="1315207"/>
                  </a:lnTo>
                  <a:cubicBezTo>
                    <a:pt x="2176959" y="1330726"/>
                    <a:pt x="2164378" y="1343306"/>
                    <a:pt x="2148859" y="1343306"/>
                  </a:cubicBezTo>
                  <a:lnTo>
                    <a:pt x="28099" y="1343306"/>
                  </a:lnTo>
                  <a:cubicBezTo>
                    <a:pt x="20647" y="1343306"/>
                    <a:pt x="13500" y="1340346"/>
                    <a:pt x="8230" y="1335076"/>
                  </a:cubicBezTo>
                  <a:cubicBezTo>
                    <a:pt x="2960" y="1329806"/>
                    <a:pt x="0" y="1322659"/>
                    <a:pt x="0" y="1315207"/>
                  </a:cubicBezTo>
                  <a:lnTo>
                    <a:pt x="0" y="28099"/>
                  </a:lnTo>
                  <a:cubicBezTo>
                    <a:pt x="0" y="20647"/>
                    <a:pt x="2960" y="13500"/>
                    <a:pt x="8230" y="8230"/>
                  </a:cubicBezTo>
                  <a:cubicBezTo>
                    <a:pt x="13500" y="2960"/>
                    <a:pt x="20647" y="0"/>
                    <a:pt x="28099" y="0"/>
                  </a:cubicBezTo>
                  <a:close/>
                </a:path>
              </a:pathLst>
            </a:custGeom>
            <a:solidFill>
              <a:srgbClr val="1A4C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76958" cy="1400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6550955" y="-1233213"/>
            <a:ext cx="5100365" cy="8265639"/>
            <a:chOff x="0" y="0"/>
            <a:chExt cx="1343306" cy="2176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306" cy="2176959"/>
            </a:xfrm>
            <a:custGeom>
              <a:avLst/>
              <a:gdLst/>
              <a:ahLst/>
              <a:cxnLst/>
              <a:rect l="l" t="t" r="r" b="b"/>
              <a:pathLst>
                <a:path w="1343306" h="2176959">
                  <a:moveTo>
                    <a:pt x="45537" y="0"/>
                  </a:moveTo>
                  <a:lnTo>
                    <a:pt x="1297769" y="0"/>
                  </a:lnTo>
                  <a:cubicBezTo>
                    <a:pt x="1322918" y="0"/>
                    <a:pt x="1343306" y="20388"/>
                    <a:pt x="1343306" y="45537"/>
                  </a:cubicBezTo>
                  <a:lnTo>
                    <a:pt x="1343306" y="2131421"/>
                  </a:lnTo>
                  <a:cubicBezTo>
                    <a:pt x="1343306" y="2143498"/>
                    <a:pt x="1338508" y="2155081"/>
                    <a:pt x="1329969" y="2163621"/>
                  </a:cubicBezTo>
                  <a:cubicBezTo>
                    <a:pt x="1321429" y="2172161"/>
                    <a:pt x="1309846" y="2176959"/>
                    <a:pt x="1297769" y="2176959"/>
                  </a:cubicBezTo>
                  <a:lnTo>
                    <a:pt x="45537" y="2176959"/>
                  </a:lnTo>
                  <a:cubicBezTo>
                    <a:pt x="33460" y="2176959"/>
                    <a:pt x="21878" y="2172161"/>
                    <a:pt x="13338" y="2163621"/>
                  </a:cubicBezTo>
                  <a:cubicBezTo>
                    <a:pt x="4798" y="2155081"/>
                    <a:pt x="0" y="2143498"/>
                    <a:pt x="0" y="2131421"/>
                  </a:cubicBezTo>
                  <a:lnTo>
                    <a:pt x="0" y="45537"/>
                  </a:lnTo>
                  <a:cubicBezTo>
                    <a:pt x="0" y="33460"/>
                    <a:pt x="4798" y="21878"/>
                    <a:pt x="13338" y="13338"/>
                  </a:cubicBezTo>
                  <a:cubicBezTo>
                    <a:pt x="21878" y="4798"/>
                    <a:pt x="33460" y="0"/>
                    <a:pt x="45537" y="0"/>
                  </a:cubicBez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43306" cy="2234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51097" y="1003800"/>
            <a:ext cx="7768585" cy="199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4"/>
              </a:lnSpc>
            </a:pPr>
            <a:r>
              <a:rPr lang="en-US" sz="68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2026 Executive </a:t>
            </a:r>
          </a:p>
          <a:p>
            <a:pPr algn="l">
              <a:lnSpc>
                <a:spcPts val="7004"/>
              </a:lnSpc>
            </a:pPr>
            <a:r>
              <a:rPr lang="en-US" sz="68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Diaries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51097" y="3479721"/>
            <a:ext cx="6059029" cy="128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ultimate year-end corporate gift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51191" y="8722383"/>
            <a:ext cx="4131120" cy="84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 ultimate year-end corporate gift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196" y="5899247"/>
            <a:ext cx="14808275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1A4C79"/>
                </a:solidFill>
                <a:latin typeface="Poppins"/>
                <a:ea typeface="Poppins"/>
                <a:cs typeface="Poppins"/>
                <a:sym typeface="Poppins"/>
              </a:rPr>
              <a:t>As the year draws to a close, now is the perfect time to plan your year-end gifting and branding strategy. One of the most impactful and practical choices remains the promotional diary – a gift that keeps your brand in sight every single day.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1A4C7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1A4C79"/>
                </a:solidFill>
                <a:latin typeface="Poppins"/>
                <a:ea typeface="Poppins"/>
                <a:cs typeface="Poppins"/>
                <a:sym typeface="Poppins"/>
              </a:rPr>
              <a:t>Our 2025 promotional diaries are designed to combine functionality, style, and branding impact. 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3336103" cy="3311199"/>
          </a:xfrm>
          <a:custGeom>
            <a:avLst/>
            <a:gdLst/>
            <a:ahLst/>
            <a:cxnLst/>
            <a:rect l="l" t="t" r="r" b="b"/>
            <a:pathLst>
              <a:path w="3336103" h="3311199">
                <a:moveTo>
                  <a:pt x="0" y="0"/>
                </a:moveTo>
                <a:lnTo>
                  <a:pt x="3336103" y="0"/>
                </a:lnTo>
                <a:lnTo>
                  <a:pt x="3336103" y="3311199"/>
                </a:lnTo>
                <a:lnTo>
                  <a:pt x="0" y="3311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5291" t="-24269"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1120"/>
            <a:ext cx="18288000" cy="2553227"/>
            <a:chOff x="0" y="0"/>
            <a:chExt cx="4816548" cy="672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349" y="-2187"/>
            <a:ext cx="3336103" cy="3311199"/>
          </a:xfrm>
          <a:custGeom>
            <a:avLst/>
            <a:gdLst/>
            <a:ahLst/>
            <a:cxnLst/>
            <a:rect l="l" t="t" r="r" b="b"/>
            <a:pathLst>
              <a:path w="3336103" h="3311199">
                <a:moveTo>
                  <a:pt x="0" y="0"/>
                </a:moveTo>
                <a:lnTo>
                  <a:pt x="3336102" y="0"/>
                </a:lnTo>
                <a:lnTo>
                  <a:pt x="3336102" y="3311199"/>
                </a:lnTo>
                <a:lnTo>
                  <a:pt x="0" y="3311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5291" t="-24269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6" name="Group 6"/>
          <p:cNvGrpSpPr/>
          <p:nvPr/>
        </p:nvGrpSpPr>
        <p:grpSpPr>
          <a:xfrm>
            <a:off x="1321806" y="152835"/>
            <a:ext cx="687793" cy="68779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42543" tIns="42543" rIns="42543" bIns="42543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98753" y="496732"/>
            <a:ext cx="3987476" cy="5490501"/>
          </a:xfrm>
          <a:custGeom>
            <a:avLst/>
            <a:gdLst/>
            <a:ahLst/>
            <a:cxnLst/>
            <a:rect l="l" t="t" r="r" b="b"/>
            <a:pathLst>
              <a:path w="3987476" h="5490501">
                <a:moveTo>
                  <a:pt x="0" y="0"/>
                </a:moveTo>
                <a:lnTo>
                  <a:pt x="3987476" y="0"/>
                </a:lnTo>
                <a:lnTo>
                  <a:pt x="3987476" y="5490501"/>
                </a:lnTo>
                <a:lnTo>
                  <a:pt x="0" y="5490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10121609" y="2739329"/>
            <a:ext cx="8166391" cy="7045018"/>
          </a:xfrm>
          <a:custGeom>
            <a:avLst/>
            <a:gdLst/>
            <a:ahLst/>
            <a:cxnLst/>
            <a:rect l="l" t="t" r="r" b="b"/>
            <a:pathLst>
              <a:path w="8166391" h="7045018">
                <a:moveTo>
                  <a:pt x="0" y="0"/>
                </a:moveTo>
                <a:lnTo>
                  <a:pt x="8166391" y="0"/>
                </a:lnTo>
                <a:lnTo>
                  <a:pt x="8166391" y="7045018"/>
                </a:lnTo>
                <a:lnTo>
                  <a:pt x="0" y="7045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6" b="-676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TextBox 11"/>
          <p:cNvSpPr txBox="1"/>
          <p:nvPr/>
        </p:nvSpPr>
        <p:spPr>
          <a:xfrm>
            <a:off x="366067" y="7419172"/>
            <a:ext cx="10014063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57280" y="1539112"/>
            <a:ext cx="6658648" cy="114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Satin A4 Diary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57280" y="3146732"/>
            <a:ext cx="934167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PU Satin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Black, Blue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24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57280" y="2625634"/>
            <a:ext cx="1354485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1120"/>
            <a:ext cx="18288000" cy="2553227"/>
            <a:chOff x="0" y="0"/>
            <a:chExt cx="4816548" cy="672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6067" y="7419172"/>
            <a:ext cx="10014063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6" name="Freeform 6"/>
          <p:cNvSpPr/>
          <p:nvPr/>
        </p:nvSpPr>
        <p:spPr>
          <a:xfrm>
            <a:off x="11427423" y="924344"/>
            <a:ext cx="4247918" cy="5612594"/>
          </a:xfrm>
          <a:custGeom>
            <a:avLst/>
            <a:gdLst/>
            <a:ahLst/>
            <a:cxnLst/>
            <a:rect l="l" t="t" r="r" b="b"/>
            <a:pathLst>
              <a:path w="4247918" h="5612594">
                <a:moveTo>
                  <a:pt x="0" y="0"/>
                </a:moveTo>
                <a:lnTo>
                  <a:pt x="4247918" y="0"/>
                </a:lnTo>
                <a:lnTo>
                  <a:pt x="4247918" y="5612595"/>
                </a:lnTo>
                <a:lnTo>
                  <a:pt x="0" y="5612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095" t="-12523" r="-55943" b="-9541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10287465" y="3289530"/>
            <a:ext cx="8000535" cy="6494818"/>
          </a:xfrm>
          <a:custGeom>
            <a:avLst/>
            <a:gdLst/>
            <a:ahLst/>
            <a:cxnLst/>
            <a:rect l="l" t="t" r="r" b="b"/>
            <a:pathLst>
              <a:path w="8000535" h="6494818">
                <a:moveTo>
                  <a:pt x="0" y="0"/>
                </a:moveTo>
                <a:lnTo>
                  <a:pt x="8000535" y="0"/>
                </a:lnTo>
                <a:lnTo>
                  <a:pt x="8000535" y="6494817"/>
                </a:lnTo>
                <a:lnTo>
                  <a:pt x="0" y="6494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058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TextBox 8"/>
          <p:cNvSpPr txBox="1"/>
          <p:nvPr/>
        </p:nvSpPr>
        <p:spPr>
          <a:xfrm>
            <a:off x="2009598" y="1623926"/>
            <a:ext cx="6658648" cy="114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Satin A5 Diary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9598" y="3231546"/>
            <a:ext cx="934167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PU Satin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Black, Blue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48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9598" y="2710449"/>
            <a:ext cx="1308943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DIA607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349" y="-2187"/>
            <a:ext cx="3336103" cy="3311199"/>
          </a:xfrm>
          <a:custGeom>
            <a:avLst/>
            <a:gdLst/>
            <a:ahLst/>
            <a:cxnLst/>
            <a:rect l="l" t="t" r="r" b="b"/>
            <a:pathLst>
              <a:path w="3336103" h="3311199">
                <a:moveTo>
                  <a:pt x="0" y="0"/>
                </a:moveTo>
                <a:lnTo>
                  <a:pt x="3336102" y="0"/>
                </a:lnTo>
                <a:lnTo>
                  <a:pt x="3336102" y="3311199"/>
                </a:lnTo>
                <a:lnTo>
                  <a:pt x="0" y="3311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291" t="-24269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2" name="Group 12"/>
          <p:cNvGrpSpPr/>
          <p:nvPr/>
        </p:nvGrpSpPr>
        <p:grpSpPr>
          <a:xfrm>
            <a:off x="1321806" y="152835"/>
            <a:ext cx="687793" cy="68779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42543" tIns="42543" rIns="42543" bIns="42543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1120"/>
            <a:ext cx="18288000" cy="2553227"/>
            <a:chOff x="0" y="0"/>
            <a:chExt cx="4816548" cy="672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6470757" cy="10287000"/>
            <a:chOff x="0" y="0"/>
            <a:chExt cx="1704232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4232" cy="2709333"/>
            </a:xfrm>
            <a:custGeom>
              <a:avLst/>
              <a:gdLst/>
              <a:ahLst/>
              <a:cxnLst/>
              <a:rect l="l" t="t" r="r" b="b"/>
              <a:pathLst>
                <a:path w="1704232" h="2709333">
                  <a:moveTo>
                    <a:pt x="0" y="0"/>
                  </a:moveTo>
                  <a:lnTo>
                    <a:pt x="1704232" y="0"/>
                  </a:lnTo>
                  <a:lnTo>
                    <a:pt x="17042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4C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04232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394644" y="1402064"/>
            <a:ext cx="8601487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Executive A4 Diary</a:t>
            </a:r>
          </a:p>
        </p:txBody>
      </p:sp>
      <p:sp>
        <p:nvSpPr>
          <p:cNvPr id="9" name="Freeform 9"/>
          <p:cNvSpPr/>
          <p:nvPr/>
        </p:nvSpPr>
        <p:spPr>
          <a:xfrm>
            <a:off x="660484" y="412802"/>
            <a:ext cx="5212628" cy="6787569"/>
          </a:xfrm>
          <a:custGeom>
            <a:avLst/>
            <a:gdLst/>
            <a:ahLst/>
            <a:cxnLst/>
            <a:rect l="l" t="t" r="r" b="b"/>
            <a:pathLst>
              <a:path w="5212628" h="6787569">
                <a:moveTo>
                  <a:pt x="0" y="0"/>
                </a:moveTo>
                <a:lnTo>
                  <a:pt x="5212628" y="0"/>
                </a:lnTo>
                <a:lnTo>
                  <a:pt x="5212628" y="6787569"/>
                </a:lnTo>
                <a:lnTo>
                  <a:pt x="0" y="6787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70" t="-10559" r="-11614" b="-11352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1252298" y="3806587"/>
            <a:ext cx="7509383" cy="6480413"/>
          </a:xfrm>
          <a:custGeom>
            <a:avLst/>
            <a:gdLst/>
            <a:ahLst/>
            <a:cxnLst/>
            <a:rect l="l" t="t" r="r" b="b"/>
            <a:pathLst>
              <a:path w="7509383" h="6480413">
                <a:moveTo>
                  <a:pt x="0" y="0"/>
                </a:moveTo>
                <a:lnTo>
                  <a:pt x="7509383" y="0"/>
                </a:lnTo>
                <a:lnTo>
                  <a:pt x="7509383" y="6480413"/>
                </a:lnTo>
                <a:lnTo>
                  <a:pt x="0" y="648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92" t="-9702" r="-8175" b="-10004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TextBox 11"/>
          <p:cNvSpPr txBox="1"/>
          <p:nvPr/>
        </p:nvSpPr>
        <p:spPr>
          <a:xfrm>
            <a:off x="8091198" y="7409184"/>
            <a:ext cx="9168102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u="none" strike="noStrike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2" name="Freeform 12"/>
          <p:cNvSpPr/>
          <p:nvPr/>
        </p:nvSpPr>
        <p:spPr>
          <a:xfrm rot="-5400000" flipH="1">
            <a:off x="6495582" y="12452"/>
            <a:ext cx="3336103" cy="3311199"/>
          </a:xfrm>
          <a:custGeom>
            <a:avLst/>
            <a:gdLst/>
            <a:ahLst/>
            <a:cxnLst/>
            <a:rect l="l" t="t" r="r" b="b"/>
            <a:pathLst>
              <a:path w="3336103" h="3311199">
                <a:moveTo>
                  <a:pt x="3336103" y="0"/>
                </a:moveTo>
                <a:lnTo>
                  <a:pt x="0" y="0"/>
                </a:lnTo>
                <a:lnTo>
                  <a:pt x="0" y="3311199"/>
                </a:lnTo>
                <a:lnTo>
                  <a:pt x="3336103" y="3311199"/>
                </a:lnTo>
                <a:lnTo>
                  <a:pt x="33361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291" t="-24269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TextBox 13"/>
          <p:cNvSpPr txBox="1"/>
          <p:nvPr/>
        </p:nvSpPr>
        <p:spPr>
          <a:xfrm>
            <a:off x="9394644" y="3051984"/>
            <a:ext cx="786465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PU Satin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Black, Blue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24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94644" y="2530886"/>
            <a:ext cx="1350466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1120"/>
            <a:ext cx="18288000" cy="2553227"/>
            <a:chOff x="0" y="0"/>
            <a:chExt cx="4816548" cy="672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26462" y="0"/>
            <a:ext cx="5961538" cy="10287000"/>
            <a:chOff x="0" y="0"/>
            <a:chExt cx="157011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0117" cy="2709333"/>
            </a:xfrm>
            <a:custGeom>
              <a:avLst/>
              <a:gdLst/>
              <a:ahLst/>
              <a:cxnLst/>
              <a:rect l="l" t="t" r="r" b="b"/>
              <a:pathLst>
                <a:path w="1570117" h="2709333">
                  <a:moveTo>
                    <a:pt x="0" y="0"/>
                  </a:moveTo>
                  <a:lnTo>
                    <a:pt x="1570117" y="0"/>
                  </a:lnTo>
                  <a:lnTo>
                    <a:pt x="15701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4C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70117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2915" y="1580109"/>
            <a:ext cx="8569540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Executive A5 Diary</a:t>
            </a:r>
          </a:p>
        </p:txBody>
      </p:sp>
      <p:sp>
        <p:nvSpPr>
          <p:cNvPr id="9" name="Freeform 9"/>
          <p:cNvSpPr/>
          <p:nvPr/>
        </p:nvSpPr>
        <p:spPr>
          <a:xfrm rot="-5400000" flipH="1" flipV="1">
            <a:off x="8285006" y="657449"/>
            <a:ext cx="4436771" cy="3121874"/>
          </a:xfrm>
          <a:custGeom>
            <a:avLst/>
            <a:gdLst/>
            <a:ahLst/>
            <a:cxnLst/>
            <a:rect l="l" t="t" r="r" b="b"/>
            <a:pathLst>
              <a:path w="4436771" h="3121874">
                <a:moveTo>
                  <a:pt x="4436771" y="3121873"/>
                </a:moveTo>
                <a:lnTo>
                  <a:pt x="0" y="3121873"/>
                </a:lnTo>
                <a:lnTo>
                  <a:pt x="0" y="0"/>
                </a:lnTo>
                <a:lnTo>
                  <a:pt x="4436771" y="0"/>
                </a:lnTo>
                <a:lnTo>
                  <a:pt x="4436771" y="31218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13057038" y="262762"/>
            <a:ext cx="4640130" cy="6389967"/>
          </a:xfrm>
          <a:custGeom>
            <a:avLst/>
            <a:gdLst/>
            <a:ahLst/>
            <a:cxnLst/>
            <a:rect l="l" t="t" r="r" b="b"/>
            <a:pathLst>
              <a:path w="4640130" h="6389967">
                <a:moveTo>
                  <a:pt x="0" y="0"/>
                </a:moveTo>
                <a:lnTo>
                  <a:pt x="4640130" y="0"/>
                </a:lnTo>
                <a:lnTo>
                  <a:pt x="4640130" y="6389967"/>
                </a:lnTo>
                <a:lnTo>
                  <a:pt x="0" y="63899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09" t="-7815" r="-13047" b="-9474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>
          <a:xfrm>
            <a:off x="9446191" y="4001881"/>
            <a:ext cx="7375739" cy="6656402"/>
          </a:xfrm>
          <a:custGeom>
            <a:avLst/>
            <a:gdLst/>
            <a:ahLst/>
            <a:cxnLst/>
            <a:rect l="l" t="t" r="r" b="b"/>
            <a:pathLst>
              <a:path w="7375739" h="6656402">
                <a:moveTo>
                  <a:pt x="0" y="0"/>
                </a:moveTo>
                <a:lnTo>
                  <a:pt x="7375738" y="0"/>
                </a:lnTo>
                <a:lnTo>
                  <a:pt x="7375738" y="6656401"/>
                </a:lnTo>
                <a:lnTo>
                  <a:pt x="0" y="66564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2" name="TextBox 12"/>
          <p:cNvSpPr txBox="1"/>
          <p:nvPr/>
        </p:nvSpPr>
        <p:spPr>
          <a:xfrm>
            <a:off x="372915" y="7409184"/>
            <a:ext cx="9168102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u="none" strike="noStrike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915" y="3264527"/>
            <a:ext cx="786465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PU Satin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Black, Blue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48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2915" y="2743429"/>
            <a:ext cx="1361926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825951"/>
            <a:ext cx="18288000" cy="2539700"/>
            <a:chOff x="0" y="0"/>
            <a:chExt cx="4816593" cy="66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68892"/>
            </a:xfrm>
            <a:custGeom>
              <a:avLst/>
              <a:gdLst/>
              <a:ahLst/>
              <a:cxnLst/>
              <a:rect l="l" t="t" r="r" b="b"/>
              <a:pathLst>
                <a:path w="4816592" h="668892">
                  <a:moveTo>
                    <a:pt x="0" y="0"/>
                  </a:moveTo>
                  <a:lnTo>
                    <a:pt x="4816592" y="0"/>
                  </a:lnTo>
                  <a:lnTo>
                    <a:pt x="4816592" y="668892"/>
                  </a:lnTo>
                  <a:lnTo>
                    <a:pt x="0" y="668892"/>
                  </a:lnTo>
                  <a:close/>
                </a:path>
              </a:pathLst>
            </a:custGeom>
            <a:solidFill>
              <a:srgbClr val="1A4C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72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5138281" y="4218322"/>
            <a:ext cx="3149719" cy="2216257"/>
          </a:xfrm>
          <a:custGeom>
            <a:avLst/>
            <a:gdLst/>
            <a:ahLst/>
            <a:cxnLst/>
            <a:rect l="l" t="t" r="r" b="b"/>
            <a:pathLst>
              <a:path w="3149719" h="2216257">
                <a:moveTo>
                  <a:pt x="3149719" y="2216256"/>
                </a:moveTo>
                <a:lnTo>
                  <a:pt x="0" y="2216256"/>
                </a:lnTo>
                <a:lnTo>
                  <a:pt x="0" y="0"/>
                </a:lnTo>
                <a:lnTo>
                  <a:pt x="3149719" y="0"/>
                </a:lnTo>
                <a:lnTo>
                  <a:pt x="3149719" y="22162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478590" y="248208"/>
            <a:ext cx="4974418" cy="6577743"/>
          </a:xfrm>
          <a:custGeom>
            <a:avLst/>
            <a:gdLst/>
            <a:ahLst/>
            <a:cxnLst/>
            <a:rect l="l" t="t" r="r" b="b"/>
            <a:pathLst>
              <a:path w="4974418" h="6577743">
                <a:moveTo>
                  <a:pt x="0" y="0"/>
                </a:moveTo>
                <a:lnTo>
                  <a:pt x="4974418" y="0"/>
                </a:lnTo>
                <a:lnTo>
                  <a:pt x="4974418" y="6577743"/>
                </a:lnTo>
                <a:lnTo>
                  <a:pt x="0" y="6577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1131464" y="3011557"/>
            <a:ext cx="6745676" cy="5689673"/>
          </a:xfrm>
          <a:custGeom>
            <a:avLst/>
            <a:gdLst/>
            <a:ahLst/>
            <a:cxnLst/>
            <a:rect l="l" t="t" r="r" b="b"/>
            <a:pathLst>
              <a:path w="6745676" h="5689673">
                <a:moveTo>
                  <a:pt x="0" y="0"/>
                </a:moveTo>
                <a:lnTo>
                  <a:pt x="6745676" y="0"/>
                </a:lnTo>
                <a:lnTo>
                  <a:pt x="6745676" y="5689673"/>
                </a:lnTo>
                <a:lnTo>
                  <a:pt x="0" y="56896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TextBox 8"/>
          <p:cNvSpPr txBox="1"/>
          <p:nvPr/>
        </p:nvSpPr>
        <p:spPr>
          <a:xfrm>
            <a:off x="8450972" y="639515"/>
            <a:ext cx="9401245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Streamline A4 Diary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86276" y="7173464"/>
            <a:ext cx="11165941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50972" y="2224474"/>
            <a:ext cx="786465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Koskin with white stitching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Blue, Grey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24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50972" y="1703377"/>
            <a:ext cx="1283643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825951"/>
            <a:ext cx="18288000" cy="2539700"/>
            <a:chOff x="0" y="0"/>
            <a:chExt cx="4816593" cy="66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68892"/>
            </a:xfrm>
            <a:custGeom>
              <a:avLst/>
              <a:gdLst/>
              <a:ahLst/>
              <a:cxnLst/>
              <a:rect l="l" t="t" r="r" b="b"/>
              <a:pathLst>
                <a:path w="4816592" h="668892">
                  <a:moveTo>
                    <a:pt x="0" y="0"/>
                  </a:moveTo>
                  <a:lnTo>
                    <a:pt x="4816592" y="0"/>
                  </a:lnTo>
                  <a:lnTo>
                    <a:pt x="4816592" y="668892"/>
                  </a:lnTo>
                  <a:lnTo>
                    <a:pt x="0" y="668892"/>
                  </a:lnTo>
                  <a:close/>
                </a:path>
              </a:pathLst>
            </a:custGeom>
            <a:solidFill>
              <a:srgbClr val="1A4C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72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6247" y="275214"/>
            <a:ext cx="4655453" cy="6159365"/>
          </a:xfrm>
          <a:custGeom>
            <a:avLst/>
            <a:gdLst/>
            <a:ahLst/>
            <a:cxnLst/>
            <a:rect l="l" t="t" r="r" b="b"/>
            <a:pathLst>
              <a:path w="4655453" h="6159365">
                <a:moveTo>
                  <a:pt x="0" y="0"/>
                </a:moveTo>
                <a:lnTo>
                  <a:pt x="4655453" y="0"/>
                </a:lnTo>
                <a:lnTo>
                  <a:pt x="4655453" y="6159364"/>
                </a:lnTo>
                <a:lnTo>
                  <a:pt x="0" y="6159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1478237" y="3799580"/>
            <a:ext cx="4605129" cy="6052743"/>
          </a:xfrm>
          <a:custGeom>
            <a:avLst/>
            <a:gdLst/>
            <a:ahLst/>
            <a:cxnLst/>
            <a:rect l="l" t="t" r="r" b="b"/>
            <a:pathLst>
              <a:path w="4605129" h="6052743">
                <a:moveTo>
                  <a:pt x="0" y="0"/>
                </a:moveTo>
                <a:lnTo>
                  <a:pt x="4605128" y="0"/>
                </a:lnTo>
                <a:lnTo>
                  <a:pt x="4605128" y="6052743"/>
                </a:lnTo>
                <a:lnTo>
                  <a:pt x="0" y="6052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 flipH="1" flipV="1">
            <a:off x="15138281" y="4218322"/>
            <a:ext cx="3149719" cy="2216257"/>
          </a:xfrm>
          <a:custGeom>
            <a:avLst/>
            <a:gdLst/>
            <a:ahLst/>
            <a:cxnLst/>
            <a:rect l="l" t="t" r="r" b="b"/>
            <a:pathLst>
              <a:path w="3149719" h="2216257">
                <a:moveTo>
                  <a:pt x="3149719" y="2216256"/>
                </a:moveTo>
                <a:lnTo>
                  <a:pt x="0" y="2216256"/>
                </a:lnTo>
                <a:lnTo>
                  <a:pt x="0" y="0"/>
                </a:lnTo>
                <a:lnTo>
                  <a:pt x="3149719" y="0"/>
                </a:lnTo>
                <a:lnTo>
                  <a:pt x="3149719" y="221625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TextBox 8"/>
          <p:cNvSpPr txBox="1"/>
          <p:nvPr/>
        </p:nvSpPr>
        <p:spPr>
          <a:xfrm>
            <a:off x="6686276" y="639515"/>
            <a:ext cx="9401245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Streamline A5 Diary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86276" y="7173464"/>
            <a:ext cx="11165941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86276" y="2224474"/>
            <a:ext cx="7864656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Branding: Screen Print (2 colours)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Material: Koskin with white stitching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Colours: Blue, Grey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MOQ: 48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B0A0A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6276" y="1703377"/>
            <a:ext cx="1280071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03713" y="0"/>
            <a:ext cx="4084287" cy="2873853"/>
          </a:xfrm>
          <a:custGeom>
            <a:avLst/>
            <a:gdLst/>
            <a:ahLst/>
            <a:cxnLst/>
            <a:rect l="l" t="t" r="r" b="b"/>
            <a:pathLst>
              <a:path w="4084287" h="2873853">
                <a:moveTo>
                  <a:pt x="4084287" y="0"/>
                </a:moveTo>
                <a:lnTo>
                  <a:pt x="0" y="0"/>
                </a:lnTo>
                <a:lnTo>
                  <a:pt x="0" y="2873853"/>
                </a:lnTo>
                <a:lnTo>
                  <a:pt x="4084287" y="2873853"/>
                </a:lnTo>
                <a:lnTo>
                  <a:pt x="40842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0" y="7231120"/>
            <a:ext cx="18288000" cy="2553227"/>
            <a:chOff x="0" y="0"/>
            <a:chExt cx="4816548" cy="672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91654" y="113867"/>
            <a:ext cx="5740994" cy="7652907"/>
          </a:xfrm>
          <a:custGeom>
            <a:avLst/>
            <a:gdLst/>
            <a:ahLst/>
            <a:cxnLst/>
            <a:rect l="l" t="t" r="r" b="b"/>
            <a:pathLst>
              <a:path w="5740994" h="7652907">
                <a:moveTo>
                  <a:pt x="0" y="0"/>
                </a:moveTo>
                <a:lnTo>
                  <a:pt x="5740994" y="0"/>
                </a:lnTo>
                <a:lnTo>
                  <a:pt x="5740994" y="7652907"/>
                </a:lnTo>
                <a:lnTo>
                  <a:pt x="0" y="7652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52" t="-10057" r="-27509" b="-5814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406937" y="2788842"/>
            <a:ext cx="5487760" cy="7392751"/>
          </a:xfrm>
          <a:custGeom>
            <a:avLst/>
            <a:gdLst/>
            <a:ahLst/>
            <a:cxnLst/>
            <a:rect l="l" t="t" r="r" b="b"/>
            <a:pathLst>
              <a:path w="5487760" h="7392751">
                <a:moveTo>
                  <a:pt x="0" y="0"/>
                </a:moveTo>
                <a:lnTo>
                  <a:pt x="5487761" y="0"/>
                </a:lnTo>
                <a:lnTo>
                  <a:pt x="5487761" y="7392751"/>
                </a:lnTo>
                <a:lnTo>
                  <a:pt x="0" y="7392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083" t="-13036" r="-31714" b="-5583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TextBox 8"/>
          <p:cNvSpPr txBox="1"/>
          <p:nvPr/>
        </p:nvSpPr>
        <p:spPr>
          <a:xfrm>
            <a:off x="8326238" y="1880275"/>
            <a:ext cx="6157513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Ode A4 Diary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26238" y="3383242"/>
            <a:ext cx="7808863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Branding: Screen Print  2 colours)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Material: Koskin with white stitching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Colours: Black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MOQ to order: 24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26238" y="7409184"/>
            <a:ext cx="9168102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u="none" strike="noStrike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26238" y="2910246"/>
            <a:ext cx="1361926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017343" cy="6432554"/>
          </a:xfrm>
          <a:custGeom>
            <a:avLst/>
            <a:gdLst/>
            <a:ahLst/>
            <a:cxnLst/>
            <a:rect l="l" t="t" r="r" b="b"/>
            <a:pathLst>
              <a:path w="5017343" h="6432554">
                <a:moveTo>
                  <a:pt x="0" y="0"/>
                </a:moveTo>
                <a:lnTo>
                  <a:pt x="5017343" y="0"/>
                </a:lnTo>
                <a:lnTo>
                  <a:pt x="5017343" y="6432554"/>
                </a:lnTo>
                <a:lnTo>
                  <a:pt x="0" y="6432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86" t="-5128" r="-22488" b="-1711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0" y="7206239"/>
            <a:ext cx="18288000" cy="2553227"/>
            <a:chOff x="0" y="0"/>
            <a:chExt cx="4816548" cy="672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48" cy="672471"/>
            </a:xfrm>
            <a:custGeom>
              <a:avLst/>
              <a:gdLst/>
              <a:ahLst/>
              <a:cxnLst/>
              <a:rect l="l" t="t" r="r" b="b"/>
              <a:pathLst>
                <a:path w="4816548" h="672471">
                  <a:moveTo>
                    <a:pt x="4816548" y="0"/>
                  </a:moveTo>
                  <a:lnTo>
                    <a:pt x="4816548" y="672471"/>
                  </a:lnTo>
                  <a:lnTo>
                    <a:pt x="0" y="67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F8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48" cy="72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26238" y="1855394"/>
            <a:ext cx="6157513" cy="108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Eck A5 Diary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26238" y="3358360"/>
            <a:ext cx="7808863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Branding: Screen Print  2 colours)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Material: Koskin with white stitching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Colours: Black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MOQ to order: 48 units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Price: 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26238" y="7384303"/>
            <a:ext cx="9168102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Daily Inspirational Quotes. Page-A-Day. With Satin Bookmark.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u="none" strike="noStrike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Inner pages Include: Public Holidays, Social and Environmental Days, Holy Days &amp; Religious Festivals, School Calendar, Africa Map, Emergency Numbers, International Dialling Codes, Web Directory, SA National Symbols, Gautrain Timetable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26238" y="2885364"/>
            <a:ext cx="1361926" cy="4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B0A0A"/>
                </a:solidFill>
                <a:latin typeface="Agrandir Bold"/>
                <a:ea typeface="Agrandir Bold"/>
                <a:cs typeface="Agrandir Bold"/>
                <a:sym typeface="Agrandir Bold"/>
              </a:rPr>
              <a:t>DIA621</a:t>
            </a:r>
          </a:p>
        </p:txBody>
      </p:sp>
      <p:sp>
        <p:nvSpPr>
          <p:cNvPr id="10" name="Freeform 10"/>
          <p:cNvSpPr/>
          <p:nvPr/>
        </p:nvSpPr>
        <p:spPr>
          <a:xfrm>
            <a:off x="1940609" y="3234535"/>
            <a:ext cx="6841473" cy="6841473"/>
          </a:xfrm>
          <a:custGeom>
            <a:avLst/>
            <a:gdLst/>
            <a:ahLst/>
            <a:cxnLst/>
            <a:rect l="l" t="t" r="r" b="b"/>
            <a:pathLst>
              <a:path w="6841473" h="6841473">
                <a:moveTo>
                  <a:pt x="0" y="0"/>
                </a:moveTo>
                <a:lnTo>
                  <a:pt x="6841473" y="0"/>
                </a:lnTo>
                <a:lnTo>
                  <a:pt x="6841473" y="6841473"/>
                </a:lnTo>
                <a:lnTo>
                  <a:pt x="0" y="6841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>
          <a:xfrm flipH="1">
            <a:off x="14203713" y="0"/>
            <a:ext cx="4084287" cy="2873853"/>
          </a:xfrm>
          <a:custGeom>
            <a:avLst/>
            <a:gdLst/>
            <a:ahLst/>
            <a:cxnLst/>
            <a:rect l="l" t="t" r="r" b="b"/>
            <a:pathLst>
              <a:path w="4084287" h="2873853">
                <a:moveTo>
                  <a:pt x="4084287" y="0"/>
                </a:moveTo>
                <a:lnTo>
                  <a:pt x="0" y="0"/>
                </a:lnTo>
                <a:lnTo>
                  <a:pt x="0" y="2873853"/>
                </a:lnTo>
                <a:lnTo>
                  <a:pt x="4084287" y="2873853"/>
                </a:lnTo>
                <a:lnTo>
                  <a:pt x="40842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Agrandir Bold</vt:lpstr>
      <vt:lpstr>Poppins Semi-Bold</vt:lpstr>
      <vt:lpstr>Poppins</vt:lpstr>
      <vt:lpstr>Poppins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Modern Industrial Pitch Deck Presentation</dc:title>
  <dc:creator>Rudolf Lehutjo</dc:creator>
  <cp:lastModifiedBy>Rudolf Lehutjo</cp:lastModifiedBy>
  <cp:revision>2</cp:revision>
  <dcterms:created xsi:type="dcterms:W3CDTF">2006-08-16T00:00:00Z</dcterms:created>
  <dcterms:modified xsi:type="dcterms:W3CDTF">2025-09-17T07:23:41Z</dcterms:modified>
  <dc:identifier>DAGxdMLDN7M</dc:identifier>
</cp:coreProperties>
</file>